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3" r:id="rId2"/>
  </p:sldMasterIdLst>
  <p:notesMasterIdLst>
    <p:notesMasterId r:id="rId51"/>
  </p:notesMasterIdLst>
  <p:handoutMasterIdLst>
    <p:handoutMasterId r:id="rId52"/>
  </p:handoutMasterIdLst>
  <p:sldIdLst>
    <p:sldId id="279" r:id="rId3"/>
    <p:sldId id="283" r:id="rId4"/>
    <p:sldId id="320" r:id="rId5"/>
    <p:sldId id="287" r:id="rId6"/>
    <p:sldId id="321" r:id="rId7"/>
    <p:sldId id="322" r:id="rId8"/>
    <p:sldId id="323" r:id="rId9"/>
    <p:sldId id="318" r:id="rId10"/>
    <p:sldId id="334" r:id="rId11"/>
    <p:sldId id="347" r:id="rId12"/>
    <p:sldId id="315" r:id="rId13"/>
    <p:sldId id="335" r:id="rId14"/>
    <p:sldId id="325" r:id="rId15"/>
    <p:sldId id="326" r:id="rId16"/>
    <p:sldId id="327" r:id="rId17"/>
    <p:sldId id="355" r:id="rId18"/>
    <p:sldId id="328" r:id="rId19"/>
    <p:sldId id="338" r:id="rId20"/>
    <p:sldId id="342" r:id="rId21"/>
    <p:sldId id="341" r:id="rId22"/>
    <p:sldId id="356" r:id="rId23"/>
    <p:sldId id="366" r:id="rId24"/>
    <p:sldId id="348" r:id="rId25"/>
    <p:sldId id="344" r:id="rId26"/>
    <p:sldId id="345" r:id="rId27"/>
    <p:sldId id="332" r:id="rId28"/>
    <p:sldId id="294" r:id="rId29"/>
    <p:sldId id="303" r:id="rId30"/>
    <p:sldId id="307" r:id="rId31"/>
    <p:sldId id="302" r:id="rId32"/>
    <p:sldId id="349" r:id="rId33"/>
    <p:sldId id="350" r:id="rId34"/>
    <p:sldId id="295" r:id="rId35"/>
    <p:sldId id="357" r:id="rId36"/>
    <p:sldId id="353" r:id="rId37"/>
    <p:sldId id="365" r:id="rId38"/>
    <p:sldId id="364" r:id="rId39"/>
    <p:sldId id="363" r:id="rId40"/>
    <p:sldId id="298" r:id="rId41"/>
    <p:sldId id="360" r:id="rId42"/>
    <p:sldId id="361" r:id="rId43"/>
    <p:sldId id="362" r:id="rId44"/>
    <p:sldId id="368" r:id="rId45"/>
    <p:sldId id="299" r:id="rId46"/>
    <p:sldId id="367" r:id="rId47"/>
    <p:sldId id="311" r:id="rId48"/>
    <p:sldId id="359" r:id="rId49"/>
    <p:sldId id="369" r:id="rId5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75055C0-2E41-44B5-A002-849B15D7455A}">
          <p14:sldIdLst>
            <p14:sldId id="279"/>
            <p14:sldId id="283"/>
            <p14:sldId id="320"/>
            <p14:sldId id="287"/>
            <p14:sldId id="321"/>
            <p14:sldId id="322"/>
            <p14:sldId id="323"/>
            <p14:sldId id="318"/>
            <p14:sldId id="334"/>
            <p14:sldId id="347"/>
            <p14:sldId id="315"/>
            <p14:sldId id="335"/>
            <p14:sldId id="325"/>
            <p14:sldId id="326"/>
            <p14:sldId id="327"/>
            <p14:sldId id="355"/>
            <p14:sldId id="328"/>
            <p14:sldId id="338"/>
            <p14:sldId id="342"/>
            <p14:sldId id="341"/>
            <p14:sldId id="356"/>
            <p14:sldId id="366"/>
            <p14:sldId id="348"/>
            <p14:sldId id="344"/>
            <p14:sldId id="345"/>
            <p14:sldId id="332"/>
            <p14:sldId id="294"/>
            <p14:sldId id="303"/>
            <p14:sldId id="307"/>
            <p14:sldId id="302"/>
            <p14:sldId id="349"/>
            <p14:sldId id="350"/>
            <p14:sldId id="295"/>
            <p14:sldId id="357"/>
            <p14:sldId id="353"/>
            <p14:sldId id="365"/>
            <p14:sldId id="364"/>
            <p14:sldId id="363"/>
            <p14:sldId id="298"/>
            <p14:sldId id="360"/>
            <p14:sldId id="361"/>
            <p14:sldId id="362"/>
            <p14:sldId id="368"/>
            <p14:sldId id="299"/>
            <p14:sldId id="367"/>
            <p14:sldId id="311"/>
            <p14:sldId id="359"/>
            <p14:sldId id="3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B3066"/>
    <a:srgbClr val="E6BA00"/>
    <a:srgbClr val="000000"/>
    <a:srgbClr val="3BCCFF"/>
    <a:srgbClr val="47B0FF"/>
    <a:srgbClr val="00B0F0"/>
    <a:srgbClr val="21C5FF"/>
    <a:srgbClr val="64BC75"/>
    <a:srgbClr val="E06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7" autoAdjust="0"/>
    <p:restoredTop sz="63722" autoAdjust="0"/>
  </p:normalViewPr>
  <p:slideViewPr>
    <p:cSldViewPr showGuides="1">
      <p:cViewPr>
        <p:scale>
          <a:sx n="80" d="100"/>
          <a:sy n="80" d="100"/>
        </p:scale>
        <p:origin x="-1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D0E5D-F428-4374-BE40-2E9D53AAF8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183A24-E2D8-4E3E-8980-F6BDF8D2CB94}">
      <dgm:prSet phldrT="[Testo]"/>
      <dgm:spPr/>
      <dgm:t>
        <a:bodyPr/>
        <a:lstStyle/>
        <a:p>
          <a:r>
            <a:rPr lang="it-IT" dirty="0" err="1" smtClean="0"/>
            <a:t>demonstratio</a:t>
          </a:r>
          <a:endParaRPr lang="it-IT" dirty="0"/>
        </a:p>
      </dgm:t>
    </dgm:pt>
    <dgm:pt modelId="{899CC13F-A9B7-495E-A77B-642FECA1DAC5}" type="parTrans" cxnId="{CB59282A-0D03-42AA-A533-90600DF0C026}">
      <dgm:prSet/>
      <dgm:spPr/>
      <dgm:t>
        <a:bodyPr/>
        <a:lstStyle/>
        <a:p>
          <a:endParaRPr lang="it-IT"/>
        </a:p>
      </dgm:t>
    </dgm:pt>
    <dgm:pt modelId="{5C46DD1B-84DF-44E4-93DF-63CD8B3EB36B}" type="sibTrans" cxnId="{CB59282A-0D03-42AA-A533-90600DF0C026}">
      <dgm:prSet/>
      <dgm:spPr/>
      <dgm:t>
        <a:bodyPr/>
        <a:lstStyle/>
        <a:p>
          <a:endParaRPr lang="it-IT"/>
        </a:p>
      </dgm:t>
    </dgm:pt>
    <dgm:pt modelId="{BB5B662D-ECC6-447E-8D62-05D189F1C8B2}">
      <dgm:prSet phldrT="[Testo]"/>
      <dgm:spPr/>
      <dgm:t>
        <a:bodyPr/>
        <a:lstStyle/>
        <a:p>
          <a:r>
            <a:rPr lang="it-IT" dirty="0" err="1" smtClean="0"/>
            <a:t>intentio</a:t>
          </a:r>
          <a:endParaRPr lang="it-IT" dirty="0"/>
        </a:p>
      </dgm:t>
    </dgm:pt>
    <dgm:pt modelId="{1F5E2003-BCFF-4C6B-9C1D-532A91826C5F}" type="parTrans" cxnId="{F0C6B93F-8934-4F32-B1DA-0B6B1472FE6A}">
      <dgm:prSet/>
      <dgm:spPr/>
      <dgm:t>
        <a:bodyPr/>
        <a:lstStyle/>
        <a:p>
          <a:endParaRPr lang="it-IT"/>
        </a:p>
      </dgm:t>
    </dgm:pt>
    <dgm:pt modelId="{5753F594-D83D-4170-9A38-E807B454ADA2}" type="sibTrans" cxnId="{F0C6B93F-8934-4F32-B1DA-0B6B1472FE6A}">
      <dgm:prSet/>
      <dgm:spPr/>
      <dgm:t>
        <a:bodyPr/>
        <a:lstStyle/>
        <a:p>
          <a:endParaRPr lang="it-IT"/>
        </a:p>
      </dgm:t>
    </dgm:pt>
    <dgm:pt modelId="{187CF76E-20B7-4709-9391-B51982DCA2B7}">
      <dgm:prSet phldrT="[Testo]"/>
      <dgm:spPr/>
      <dgm:t>
        <a:bodyPr/>
        <a:lstStyle/>
        <a:p>
          <a:r>
            <a:rPr lang="it-IT" dirty="0" err="1" smtClean="0"/>
            <a:t>adiudicatio</a:t>
          </a:r>
          <a:r>
            <a:rPr lang="it-IT" dirty="0" smtClean="0"/>
            <a:t> </a:t>
          </a:r>
          <a:endParaRPr lang="it-IT" dirty="0"/>
        </a:p>
      </dgm:t>
    </dgm:pt>
    <dgm:pt modelId="{FC29FFA6-D347-4487-B9DA-9325F6FCAFF4}" type="parTrans" cxnId="{4EA94E4E-AD27-4877-BC0D-64622921F626}">
      <dgm:prSet/>
      <dgm:spPr/>
      <dgm:t>
        <a:bodyPr/>
        <a:lstStyle/>
        <a:p>
          <a:endParaRPr lang="it-IT"/>
        </a:p>
      </dgm:t>
    </dgm:pt>
    <dgm:pt modelId="{58661BAF-825D-43E2-8683-910A8BF13F60}" type="sibTrans" cxnId="{4EA94E4E-AD27-4877-BC0D-64622921F626}">
      <dgm:prSet/>
      <dgm:spPr/>
      <dgm:t>
        <a:bodyPr/>
        <a:lstStyle/>
        <a:p>
          <a:endParaRPr lang="it-IT"/>
        </a:p>
      </dgm:t>
    </dgm:pt>
    <dgm:pt modelId="{0B517C00-1052-4079-9D3B-02A034DBCC92}">
      <dgm:prSet phldrT="[Testo]"/>
      <dgm:spPr/>
      <dgm:t>
        <a:bodyPr/>
        <a:lstStyle/>
        <a:p>
          <a:r>
            <a:rPr lang="it-IT" dirty="0" err="1" smtClean="0"/>
            <a:t>condemnatio</a:t>
          </a:r>
          <a:r>
            <a:rPr lang="it-IT" dirty="0" smtClean="0"/>
            <a:t> </a:t>
          </a:r>
          <a:endParaRPr lang="it-IT" dirty="0"/>
        </a:p>
      </dgm:t>
    </dgm:pt>
    <dgm:pt modelId="{4B6025BA-DEA4-4B33-AB5A-E2787E63152E}" type="parTrans" cxnId="{6831E2F0-586E-4D95-AB12-34C3B062DF65}">
      <dgm:prSet/>
      <dgm:spPr/>
      <dgm:t>
        <a:bodyPr/>
        <a:lstStyle/>
        <a:p>
          <a:endParaRPr lang="it-IT"/>
        </a:p>
      </dgm:t>
    </dgm:pt>
    <dgm:pt modelId="{829912CC-B342-4310-9C4E-889665E81D21}" type="sibTrans" cxnId="{6831E2F0-586E-4D95-AB12-34C3B062DF65}">
      <dgm:prSet/>
      <dgm:spPr/>
      <dgm:t>
        <a:bodyPr/>
        <a:lstStyle/>
        <a:p>
          <a:endParaRPr lang="it-IT"/>
        </a:p>
      </dgm:t>
    </dgm:pt>
    <dgm:pt modelId="{63F1EE63-F29F-40AE-911D-0A65AEFAEF4C}" type="pres">
      <dgm:prSet presAssocID="{8EDD0E5D-F428-4374-BE40-2E9D53AAF8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755459F-7B53-4ACC-B181-788DB80DF777}" type="pres">
      <dgm:prSet presAssocID="{C2183A24-E2D8-4E3E-8980-F6BDF8D2CB94}" presName="parentLin" presStyleCnt="0"/>
      <dgm:spPr/>
    </dgm:pt>
    <dgm:pt modelId="{BD84264F-C764-42BC-8E2B-BB5C13720570}" type="pres">
      <dgm:prSet presAssocID="{C2183A24-E2D8-4E3E-8980-F6BDF8D2CB94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B60D701-28D1-4196-AA3F-ED08E7B6CC52}" type="pres">
      <dgm:prSet presAssocID="{C2183A24-E2D8-4E3E-8980-F6BDF8D2CB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C02078-8CB9-4070-8146-4FF11B9CB135}" type="pres">
      <dgm:prSet presAssocID="{C2183A24-E2D8-4E3E-8980-F6BDF8D2CB94}" presName="negativeSpace" presStyleCnt="0"/>
      <dgm:spPr/>
    </dgm:pt>
    <dgm:pt modelId="{B6CE4566-C622-4F0B-8648-0CB15B594A39}" type="pres">
      <dgm:prSet presAssocID="{C2183A24-E2D8-4E3E-8980-F6BDF8D2CB94}" presName="childText" presStyleLbl="conFgAcc1" presStyleIdx="0" presStyleCnt="4" custLinFactY="-23043" custLinFactNeighborY="-100000">
        <dgm:presLayoutVars>
          <dgm:bulletEnabled val="1"/>
        </dgm:presLayoutVars>
      </dgm:prSet>
      <dgm:spPr/>
    </dgm:pt>
    <dgm:pt modelId="{3EA1B8C8-B091-4FF2-9BF8-3222FD800CE6}" type="pres">
      <dgm:prSet presAssocID="{5C46DD1B-84DF-44E4-93DF-63CD8B3EB36B}" presName="spaceBetweenRectangles" presStyleCnt="0"/>
      <dgm:spPr/>
    </dgm:pt>
    <dgm:pt modelId="{7F413ACC-F908-4CF8-877C-A15D7A09549B}" type="pres">
      <dgm:prSet presAssocID="{BB5B662D-ECC6-447E-8D62-05D189F1C8B2}" presName="parentLin" presStyleCnt="0"/>
      <dgm:spPr/>
    </dgm:pt>
    <dgm:pt modelId="{21766654-E06B-42FD-BAA9-EA59AE2C419A}" type="pres">
      <dgm:prSet presAssocID="{BB5B662D-ECC6-447E-8D62-05D189F1C8B2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7C5C2457-9156-4638-AB48-94D0544EF488}" type="pres">
      <dgm:prSet presAssocID="{BB5B662D-ECC6-447E-8D62-05D189F1C8B2}" presName="parentText" presStyleLbl="node1" presStyleIdx="1" presStyleCnt="4" custLinFactNeighborX="5527" custLinFactNeighborY="-3225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4EA37E-58CE-4007-97D6-2BF357F2D561}" type="pres">
      <dgm:prSet presAssocID="{BB5B662D-ECC6-447E-8D62-05D189F1C8B2}" presName="negativeSpace" presStyleCnt="0"/>
      <dgm:spPr/>
    </dgm:pt>
    <dgm:pt modelId="{B0B641D9-0D72-41F8-AD28-701ADA3FEDBD}" type="pres">
      <dgm:prSet presAssocID="{BB5B662D-ECC6-447E-8D62-05D189F1C8B2}" presName="childText" presStyleLbl="conFgAcc1" presStyleIdx="1" presStyleCnt="4" custLinFactY="-15836" custLinFactNeighborX="404" custLinFactNeighborY="-100000">
        <dgm:presLayoutVars>
          <dgm:bulletEnabled val="1"/>
        </dgm:presLayoutVars>
      </dgm:prSet>
      <dgm:spPr/>
    </dgm:pt>
    <dgm:pt modelId="{BDCD7DFB-5463-484C-8749-4D3B9C2795E0}" type="pres">
      <dgm:prSet presAssocID="{5753F594-D83D-4170-9A38-E807B454ADA2}" presName="spaceBetweenRectangles" presStyleCnt="0"/>
      <dgm:spPr/>
    </dgm:pt>
    <dgm:pt modelId="{6E670293-08E9-4307-8003-5B8F100A0DF0}" type="pres">
      <dgm:prSet presAssocID="{187CF76E-20B7-4709-9391-B51982DCA2B7}" presName="parentLin" presStyleCnt="0"/>
      <dgm:spPr/>
    </dgm:pt>
    <dgm:pt modelId="{F4DA4560-794A-462D-8B6C-FF1CAEFCEBAB}" type="pres">
      <dgm:prSet presAssocID="{187CF76E-20B7-4709-9391-B51982DCA2B7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06031B5C-53BA-44B8-A7DE-59B6E223A453}" type="pres">
      <dgm:prSet presAssocID="{187CF76E-20B7-4709-9391-B51982DCA2B7}" presName="parentText" presStyleLbl="node1" presStyleIdx="2" presStyleCnt="4" custLinFactNeighborX="40610" custLinFactNeighborY="-3575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737BEC-0459-4180-B3F9-73386D8B96A6}" type="pres">
      <dgm:prSet presAssocID="{187CF76E-20B7-4709-9391-B51982DCA2B7}" presName="negativeSpace" presStyleCnt="0"/>
      <dgm:spPr/>
    </dgm:pt>
    <dgm:pt modelId="{E19EED74-420E-4C6D-B05F-E0F65FBC4237}" type="pres">
      <dgm:prSet presAssocID="{187CF76E-20B7-4709-9391-B51982DCA2B7}" presName="childText" presStyleLbl="conFgAcc1" presStyleIdx="2" presStyleCnt="4" custLinFactY="-8267" custLinFactNeighborX="404" custLinFactNeighborY="-100000">
        <dgm:presLayoutVars>
          <dgm:bulletEnabled val="1"/>
        </dgm:presLayoutVars>
      </dgm:prSet>
      <dgm:spPr/>
    </dgm:pt>
    <dgm:pt modelId="{2621233F-7751-4425-B0A1-BFBE4B763B5B}" type="pres">
      <dgm:prSet presAssocID="{58661BAF-825D-43E2-8683-910A8BF13F60}" presName="spaceBetweenRectangles" presStyleCnt="0"/>
      <dgm:spPr/>
    </dgm:pt>
    <dgm:pt modelId="{B01CB5C7-4345-40DC-8239-9E164C1FFC6B}" type="pres">
      <dgm:prSet presAssocID="{0B517C00-1052-4079-9D3B-02A034DBCC92}" presName="parentLin" presStyleCnt="0"/>
      <dgm:spPr/>
    </dgm:pt>
    <dgm:pt modelId="{1BE9CD66-8C32-4B29-A6E5-B0F324D06C44}" type="pres">
      <dgm:prSet presAssocID="{0B517C00-1052-4079-9D3B-02A034DBCC92}" presName="parentLeftMargin" presStyleLbl="node1" presStyleIdx="2" presStyleCnt="4" custLinFactNeighborX="40610" custLinFactNeighborY="-35755"/>
      <dgm:spPr/>
      <dgm:t>
        <a:bodyPr/>
        <a:lstStyle/>
        <a:p>
          <a:endParaRPr lang="it-IT"/>
        </a:p>
      </dgm:t>
    </dgm:pt>
    <dgm:pt modelId="{40A75DDF-C866-4DF5-8622-3480C350E684}" type="pres">
      <dgm:prSet presAssocID="{0B517C00-1052-4079-9D3B-02A034DBCC92}" presName="parentText" presStyleLbl="node1" presStyleIdx="3" presStyleCnt="4" custLinFactNeighborX="40610" custLinFactNeighborY="-1470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3C730F-6586-4D15-9E9E-2342C155FD26}" type="pres">
      <dgm:prSet presAssocID="{0B517C00-1052-4079-9D3B-02A034DBCC92}" presName="negativeSpace" presStyleCnt="0"/>
      <dgm:spPr/>
    </dgm:pt>
    <dgm:pt modelId="{078474BD-68EE-4B71-8EAF-CDC22E094640}" type="pres">
      <dgm:prSet presAssocID="{0B517C00-1052-4079-9D3B-02A034DBCC92}" presName="childText" presStyleLbl="conFgAcc1" presStyleIdx="3" presStyleCnt="4" custLinFactNeighborX="404" custLinFactNeighborY="-38788">
        <dgm:presLayoutVars>
          <dgm:bulletEnabled val="1"/>
        </dgm:presLayoutVars>
      </dgm:prSet>
      <dgm:spPr/>
    </dgm:pt>
  </dgm:ptLst>
  <dgm:cxnLst>
    <dgm:cxn modelId="{792A75DC-5462-48FD-AF8D-B71B9148A424}" type="presOf" srcId="{BB5B662D-ECC6-447E-8D62-05D189F1C8B2}" destId="{21766654-E06B-42FD-BAA9-EA59AE2C419A}" srcOrd="0" destOrd="0" presId="urn:microsoft.com/office/officeart/2005/8/layout/list1"/>
    <dgm:cxn modelId="{41C41B89-9D85-46C1-B7AB-63DE42935880}" type="presOf" srcId="{187CF76E-20B7-4709-9391-B51982DCA2B7}" destId="{06031B5C-53BA-44B8-A7DE-59B6E223A453}" srcOrd="1" destOrd="0" presId="urn:microsoft.com/office/officeart/2005/8/layout/list1"/>
    <dgm:cxn modelId="{B6D7EE07-EC37-4EFD-A202-1C5A42242E78}" type="presOf" srcId="{C2183A24-E2D8-4E3E-8980-F6BDF8D2CB94}" destId="{EB60D701-28D1-4196-AA3F-ED08E7B6CC52}" srcOrd="1" destOrd="0" presId="urn:microsoft.com/office/officeart/2005/8/layout/list1"/>
    <dgm:cxn modelId="{6831E2F0-586E-4D95-AB12-34C3B062DF65}" srcId="{8EDD0E5D-F428-4374-BE40-2E9D53AAF872}" destId="{0B517C00-1052-4079-9D3B-02A034DBCC92}" srcOrd="3" destOrd="0" parTransId="{4B6025BA-DEA4-4B33-AB5A-E2787E63152E}" sibTransId="{829912CC-B342-4310-9C4E-889665E81D21}"/>
    <dgm:cxn modelId="{4EA94E4E-AD27-4877-BC0D-64622921F626}" srcId="{8EDD0E5D-F428-4374-BE40-2E9D53AAF872}" destId="{187CF76E-20B7-4709-9391-B51982DCA2B7}" srcOrd="2" destOrd="0" parTransId="{FC29FFA6-D347-4487-B9DA-9325F6FCAFF4}" sibTransId="{58661BAF-825D-43E2-8683-910A8BF13F60}"/>
    <dgm:cxn modelId="{3C001749-FC01-4D8C-8E88-7297AE69E212}" type="presOf" srcId="{BB5B662D-ECC6-447E-8D62-05D189F1C8B2}" destId="{7C5C2457-9156-4638-AB48-94D0544EF488}" srcOrd="1" destOrd="0" presId="urn:microsoft.com/office/officeart/2005/8/layout/list1"/>
    <dgm:cxn modelId="{A9A1A7A0-D8C6-44E7-8189-1585628600E7}" type="presOf" srcId="{8EDD0E5D-F428-4374-BE40-2E9D53AAF872}" destId="{63F1EE63-F29F-40AE-911D-0A65AEFAEF4C}" srcOrd="0" destOrd="0" presId="urn:microsoft.com/office/officeart/2005/8/layout/list1"/>
    <dgm:cxn modelId="{CB59282A-0D03-42AA-A533-90600DF0C026}" srcId="{8EDD0E5D-F428-4374-BE40-2E9D53AAF872}" destId="{C2183A24-E2D8-4E3E-8980-F6BDF8D2CB94}" srcOrd="0" destOrd="0" parTransId="{899CC13F-A9B7-495E-A77B-642FECA1DAC5}" sibTransId="{5C46DD1B-84DF-44E4-93DF-63CD8B3EB36B}"/>
    <dgm:cxn modelId="{F0C6B93F-8934-4F32-B1DA-0B6B1472FE6A}" srcId="{8EDD0E5D-F428-4374-BE40-2E9D53AAF872}" destId="{BB5B662D-ECC6-447E-8D62-05D189F1C8B2}" srcOrd="1" destOrd="0" parTransId="{1F5E2003-BCFF-4C6B-9C1D-532A91826C5F}" sibTransId="{5753F594-D83D-4170-9A38-E807B454ADA2}"/>
    <dgm:cxn modelId="{8A4A44CA-6328-482F-80A8-4146706413D9}" type="presOf" srcId="{187CF76E-20B7-4709-9391-B51982DCA2B7}" destId="{F4DA4560-794A-462D-8B6C-FF1CAEFCEBAB}" srcOrd="0" destOrd="0" presId="urn:microsoft.com/office/officeart/2005/8/layout/list1"/>
    <dgm:cxn modelId="{40FB33A0-5329-476A-BD98-AEEA36D9C889}" type="presOf" srcId="{0B517C00-1052-4079-9D3B-02A034DBCC92}" destId="{1BE9CD66-8C32-4B29-A6E5-B0F324D06C44}" srcOrd="0" destOrd="0" presId="urn:microsoft.com/office/officeart/2005/8/layout/list1"/>
    <dgm:cxn modelId="{03615896-C39B-47D2-84D2-1A4BD0AFA981}" type="presOf" srcId="{C2183A24-E2D8-4E3E-8980-F6BDF8D2CB94}" destId="{BD84264F-C764-42BC-8E2B-BB5C13720570}" srcOrd="0" destOrd="0" presId="urn:microsoft.com/office/officeart/2005/8/layout/list1"/>
    <dgm:cxn modelId="{70A81303-E63A-4170-A5F9-AB9F90D9C428}" type="presOf" srcId="{0B517C00-1052-4079-9D3B-02A034DBCC92}" destId="{40A75DDF-C866-4DF5-8622-3480C350E684}" srcOrd="1" destOrd="0" presId="urn:microsoft.com/office/officeart/2005/8/layout/list1"/>
    <dgm:cxn modelId="{468A46F4-0BCD-42C3-8007-3A2ECB9F11B8}" type="presParOf" srcId="{63F1EE63-F29F-40AE-911D-0A65AEFAEF4C}" destId="{8755459F-7B53-4ACC-B181-788DB80DF777}" srcOrd="0" destOrd="0" presId="urn:microsoft.com/office/officeart/2005/8/layout/list1"/>
    <dgm:cxn modelId="{B1DB1354-8498-45A8-AB93-5A6A6220EB08}" type="presParOf" srcId="{8755459F-7B53-4ACC-B181-788DB80DF777}" destId="{BD84264F-C764-42BC-8E2B-BB5C13720570}" srcOrd="0" destOrd="0" presId="urn:microsoft.com/office/officeart/2005/8/layout/list1"/>
    <dgm:cxn modelId="{EB5FFBBE-4FDD-478C-BE37-0FD1B1133536}" type="presParOf" srcId="{8755459F-7B53-4ACC-B181-788DB80DF777}" destId="{EB60D701-28D1-4196-AA3F-ED08E7B6CC52}" srcOrd="1" destOrd="0" presId="urn:microsoft.com/office/officeart/2005/8/layout/list1"/>
    <dgm:cxn modelId="{E387A65E-7438-4650-BED0-19A4B5219A7C}" type="presParOf" srcId="{63F1EE63-F29F-40AE-911D-0A65AEFAEF4C}" destId="{87C02078-8CB9-4070-8146-4FF11B9CB135}" srcOrd="1" destOrd="0" presId="urn:microsoft.com/office/officeart/2005/8/layout/list1"/>
    <dgm:cxn modelId="{3494B06E-9EA9-4EF5-AC30-365F6BB638D3}" type="presParOf" srcId="{63F1EE63-F29F-40AE-911D-0A65AEFAEF4C}" destId="{B6CE4566-C622-4F0B-8648-0CB15B594A39}" srcOrd="2" destOrd="0" presId="urn:microsoft.com/office/officeart/2005/8/layout/list1"/>
    <dgm:cxn modelId="{95D5E30D-21D3-43F9-B570-EB434CECB02E}" type="presParOf" srcId="{63F1EE63-F29F-40AE-911D-0A65AEFAEF4C}" destId="{3EA1B8C8-B091-4FF2-9BF8-3222FD800CE6}" srcOrd="3" destOrd="0" presId="urn:microsoft.com/office/officeart/2005/8/layout/list1"/>
    <dgm:cxn modelId="{C6123756-A628-462E-926D-ECEA5D366969}" type="presParOf" srcId="{63F1EE63-F29F-40AE-911D-0A65AEFAEF4C}" destId="{7F413ACC-F908-4CF8-877C-A15D7A09549B}" srcOrd="4" destOrd="0" presId="urn:microsoft.com/office/officeart/2005/8/layout/list1"/>
    <dgm:cxn modelId="{155447A6-1BA5-4B95-AA3C-5E4876B67CD4}" type="presParOf" srcId="{7F413ACC-F908-4CF8-877C-A15D7A09549B}" destId="{21766654-E06B-42FD-BAA9-EA59AE2C419A}" srcOrd="0" destOrd="0" presId="urn:microsoft.com/office/officeart/2005/8/layout/list1"/>
    <dgm:cxn modelId="{D28EF203-D9C4-452E-A83C-98950EE70CE6}" type="presParOf" srcId="{7F413ACC-F908-4CF8-877C-A15D7A09549B}" destId="{7C5C2457-9156-4638-AB48-94D0544EF488}" srcOrd="1" destOrd="0" presId="urn:microsoft.com/office/officeart/2005/8/layout/list1"/>
    <dgm:cxn modelId="{1908461B-B8C3-4A81-9966-39085197C909}" type="presParOf" srcId="{63F1EE63-F29F-40AE-911D-0A65AEFAEF4C}" destId="{B74EA37E-58CE-4007-97D6-2BF357F2D561}" srcOrd="5" destOrd="0" presId="urn:microsoft.com/office/officeart/2005/8/layout/list1"/>
    <dgm:cxn modelId="{3336270C-0857-4A0D-BCF0-A57CBA68BE10}" type="presParOf" srcId="{63F1EE63-F29F-40AE-911D-0A65AEFAEF4C}" destId="{B0B641D9-0D72-41F8-AD28-701ADA3FEDBD}" srcOrd="6" destOrd="0" presId="urn:microsoft.com/office/officeart/2005/8/layout/list1"/>
    <dgm:cxn modelId="{D4B5EE27-964A-4927-A5D2-CB1F402E9969}" type="presParOf" srcId="{63F1EE63-F29F-40AE-911D-0A65AEFAEF4C}" destId="{BDCD7DFB-5463-484C-8749-4D3B9C2795E0}" srcOrd="7" destOrd="0" presId="urn:microsoft.com/office/officeart/2005/8/layout/list1"/>
    <dgm:cxn modelId="{8296E26D-77C1-46D2-940B-B7F48EC9369E}" type="presParOf" srcId="{63F1EE63-F29F-40AE-911D-0A65AEFAEF4C}" destId="{6E670293-08E9-4307-8003-5B8F100A0DF0}" srcOrd="8" destOrd="0" presId="urn:microsoft.com/office/officeart/2005/8/layout/list1"/>
    <dgm:cxn modelId="{53307ED9-24EE-4182-AE9C-C4641B334F8C}" type="presParOf" srcId="{6E670293-08E9-4307-8003-5B8F100A0DF0}" destId="{F4DA4560-794A-462D-8B6C-FF1CAEFCEBAB}" srcOrd="0" destOrd="0" presId="urn:microsoft.com/office/officeart/2005/8/layout/list1"/>
    <dgm:cxn modelId="{E1CCE30C-FA38-4CAF-93FC-ED988435657D}" type="presParOf" srcId="{6E670293-08E9-4307-8003-5B8F100A0DF0}" destId="{06031B5C-53BA-44B8-A7DE-59B6E223A453}" srcOrd="1" destOrd="0" presId="urn:microsoft.com/office/officeart/2005/8/layout/list1"/>
    <dgm:cxn modelId="{C8CF86F9-4718-4086-AC63-AF03904B4371}" type="presParOf" srcId="{63F1EE63-F29F-40AE-911D-0A65AEFAEF4C}" destId="{DE737BEC-0459-4180-B3F9-73386D8B96A6}" srcOrd="9" destOrd="0" presId="urn:microsoft.com/office/officeart/2005/8/layout/list1"/>
    <dgm:cxn modelId="{E88FA6D0-DCB7-4C4C-AD3D-0C519C1AC265}" type="presParOf" srcId="{63F1EE63-F29F-40AE-911D-0A65AEFAEF4C}" destId="{E19EED74-420E-4C6D-B05F-E0F65FBC4237}" srcOrd="10" destOrd="0" presId="urn:microsoft.com/office/officeart/2005/8/layout/list1"/>
    <dgm:cxn modelId="{2CF8FEDB-9F94-40B8-9457-A685032730AD}" type="presParOf" srcId="{63F1EE63-F29F-40AE-911D-0A65AEFAEF4C}" destId="{2621233F-7751-4425-B0A1-BFBE4B763B5B}" srcOrd="11" destOrd="0" presId="urn:microsoft.com/office/officeart/2005/8/layout/list1"/>
    <dgm:cxn modelId="{AE3D08C7-0BF9-4E89-A284-ABE14FED7756}" type="presParOf" srcId="{63F1EE63-F29F-40AE-911D-0A65AEFAEF4C}" destId="{B01CB5C7-4345-40DC-8239-9E164C1FFC6B}" srcOrd="12" destOrd="0" presId="urn:microsoft.com/office/officeart/2005/8/layout/list1"/>
    <dgm:cxn modelId="{7DFCABEA-5A63-42BD-94C0-35E781E1FCF5}" type="presParOf" srcId="{B01CB5C7-4345-40DC-8239-9E164C1FFC6B}" destId="{1BE9CD66-8C32-4B29-A6E5-B0F324D06C44}" srcOrd="0" destOrd="0" presId="urn:microsoft.com/office/officeart/2005/8/layout/list1"/>
    <dgm:cxn modelId="{1D593393-142D-4E75-B856-1697250C014A}" type="presParOf" srcId="{B01CB5C7-4345-40DC-8239-9E164C1FFC6B}" destId="{40A75DDF-C866-4DF5-8622-3480C350E684}" srcOrd="1" destOrd="0" presId="urn:microsoft.com/office/officeart/2005/8/layout/list1"/>
    <dgm:cxn modelId="{0B53DC5A-64F6-4371-B09F-95678FD315F5}" type="presParOf" srcId="{63F1EE63-F29F-40AE-911D-0A65AEFAEF4C}" destId="{5E3C730F-6586-4D15-9E9E-2342C155FD26}" srcOrd="13" destOrd="0" presId="urn:microsoft.com/office/officeart/2005/8/layout/list1"/>
    <dgm:cxn modelId="{5E2505D2-B896-4A6A-B0CE-1CB47349B32C}" type="presParOf" srcId="{63F1EE63-F29F-40AE-911D-0A65AEFAEF4C}" destId="{078474BD-68EE-4B71-8EAF-CDC22E0946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51328-7AFE-46B5-BAC0-62D180ACBB0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6573F5C-5BCC-47C2-A9F9-0EAC4A581D51}">
      <dgm:prSet phldrT="[Testo]"/>
      <dgm:spPr/>
      <dgm:t>
        <a:bodyPr/>
        <a:lstStyle/>
        <a:p>
          <a:r>
            <a:rPr lang="it-IT" dirty="0" err="1" smtClean="0"/>
            <a:t>SIGiT</a:t>
          </a:r>
          <a:r>
            <a:rPr lang="it-IT" dirty="0" smtClean="0"/>
            <a:t> – Sistema telematico</a:t>
          </a:r>
          <a:endParaRPr lang="it-IT" dirty="0"/>
        </a:p>
      </dgm:t>
    </dgm:pt>
    <dgm:pt modelId="{587847E3-8A68-422B-AD12-887299A70F61}" type="parTrans" cxnId="{04865AF0-D55F-49F0-80C8-FB66D26C2A0E}">
      <dgm:prSet/>
      <dgm:spPr/>
      <dgm:t>
        <a:bodyPr/>
        <a:lstStyle/>
        <a:p>
          <a:endParaRPr lang="it-IT"/>
        </a:p>
      </dgm:t>
    </dgm:pt>
    <dgm:pt modelId="{8FF47E27-B6C0-44BC-9A5A-E7654102F6AF}" type="sibTrans" cxnId="{04865AF0-D55F-49F0-80C8-FB66D26C2A0E}">
      <dgm:prSet/>
      <dgm:spPr/>
      <dgm:t>
        <a:bodyPr/>
        <a:lstStyle/>
        <a:p>
          <a:endParaRPr lang="it-IT"/>
        </a:p>
      </dgm:t>
    </dgm:pt>
    <dgm:pt modelId="{66A32854-784C-4FAC-81C6-FF4125A0A79D}">
      <dgm:prSet phldrT="[Testo]"/>
      <dgm:spPr/>
      <dgm:t>
        <a:bodyPr/>
        <a:lstStyle/>
        <a:p>
          <a:r>
            <a:rPr lang="it-IT" dirty="0" smtClean="0"/>
            <a:t>Deposito telematico ricorso e documenti</a:t>
          </a:r>
          <a:endParaRPr lang="it-IT" dirty="0"/>
        </a:p>
      </dgm:t>
    </dgm:pt>
    <dgm:pt modelId="{E2007A60-E03C-46B8-8D57-061F24466C26}" type="parTrans" cxnId="{37B6A42D-B559-4924-88DB-C9882E6378B5}">
      <dgm:prSet/>
      <dgm:spPr/>
      <dgm:t>
        <a:bodyPr/>
        <a:lstStyle/>
        <a:p>
          <a:endParaRPr lang="it-IT"/>
        </a:p>
      </dgm:t>
    </dgm:pt>
    <dgm:pt modelId="{89E89B5A-7EF7-4130-8643-0564C0649BA6}" type="sibTrans" cxnId="{37B6A42D-B559-4924-88DB-C9882E6378B5}">
      <dgm:prSet/>
      <dgm:spPr/>
      <dgm:t>
        <a:bodyPr/>
        <a:lstStyle/>
        <a:p>
          <a:endParaRPr lang="it-IT"/>
        </a:p>
      </dgm:t>
    </dgm:pt>
    <dgm:pt modelId="{6D48DDB9-A776-418F-95FB-9BEB997EB011}">
      <dgm:prSet/>
      <dgm:spPr/>
      <dgm:t>
        <a:bodyPr/>
        <a:lstStyle/>
        <a:p>
          <a:r>
            <a:rPr lang="it-IT" dirty="0" smtClean="0"/>
            <a:t>Posta elettronica certificata per notifica ricorso </a:t>
          </a:r>
        </a:p>
      </dgm:t>
    </dgm:pt>
    <dgm:pt modelId="{E54C9755-1E27-4D24-8C01-B6CB16CAACC3}" type="parTrans" cxnId="{714CBBBE-AACA-4CB7-AE93-CF205DF7C22E}">
      <dgm:prSet/>
      <dgm:spPr/>
      <dgm:t>
        <a:bodyPr/>
        <a:lstStyle/>
        <a:p>
          <a:endParaRPr lang="it-IT"/>
        </a:p>
      </dgm:t>
    </dgm:pt>
    <dgm:pt modelId="{76092029-3F54-449B-AD69-67EF673C5E5D}" type="sibTrans" cxnId="{714CBBBE-AACA-4CB7-AE93-CF205DF7C22E}">
      <dgm:prSet/>
      <dgm:spPr/>
      <dgm:t>
        <a:bodyPr/>
        <a:lstStyle/>
        <a:p>
          <a:endParaRPr lang="it-IT"/>
        </a:p>
      </dgm:t>
    </dgm:pt>
    <dgm:pt modelId="{28AA5F93-F661-401D-8EF4-2502CF908A71}">
      <dgm:prSet/>
      <dgm:spPr/>
      <dgm:t>
        <a:bodyPr/>
        <a:lstStyle/>
        <a:p>
          <a:r>
            <a:rPr lang="it-IT" dirty="0" smtClean="0"/>
            <a:t>Prelievo copie atti on-line</a:t>
          </a:r>
        </a:p>
      </dgm:t>
    </dgm:pt>
    <dgm:pt modelId="{1C202BDC-881A-4492-AB69-EBE9F3DE4715}" type="parTrans" cxnId="{61436AE8-7E89-4D02-A7E0-36A9C94F47D7}">
      <dgm:prSet/>
      <dgm:spPr/>
      <dgm:t>
        <a:bodyPr/>
        <a:lstStyle/>
        <a:p>
          <a:endParaRPr lang="it-IT"/>
        </a:p>
      </dgm:t>
    </dgm:pt>
    <dgm:pt modelId="{1424B95E-AB93-4F02-B4BA-9697ECF208BB}" type="sibTrans" cxnId="{61436AE8-7E89-4D02-A7E0-36A9C94F47D7}">
      <dgm:prSet/>
      <dgm:spPr/>
      <dgm:t>
        <a:bodyPr/>
        <a:lstStyle/>
        <a:p>
          <a:endParaRPr lang="it-IT"/>
        </a:p>
      </dgm:t>
    </dgm:pt>
    <dgm:pt modelId="{79A296BE-CCAB-4504-9DC8-5E090ED1F553}">
      <dgm:prSet/>
      <dgm:spPr/>
      <dgm:t>
        <a:bodyPr/>
        <a:lstStyle/>
        <a:p>
          <a:r>
            <a:rPr lang="it-IT" dirty="0" smtClean="0"/>
            <a:t>Fascicolo informatico</a:t>
          </a:r>
        </a:p>
      </dgm:t>
    </dgm:pt>
    <dgm:pt modelId="{38210923-C1B7-4353-9010-5F8297A8E486}" type="parTrans" cxnId="{D228F85B-7B13-4B4A-9E52-FCE32C9401A0}">
      <dgm:prSet/>
      <dgm:spPr/>
      <dgm:t>
        <a:bodyPr/>
        <a:lstStyle/>
        <a:p>
          <a:endParaRPr lang="it-IT"/>
        </a:p>
      </dgm:t>
    </dgm:pt>
    <dgm:pt modelId="{3AD0D0AE-CF65-4CC7-9CC9-61AF910C4A1E}" type="sibTrans" cxnId="{D228F85B-7B13-4B4A-9E52-FCE32C9401A0}">
      <dgm:prSet/>
      <dgm:spPr/>
      <dgm:t>
        <a:bodyPr/>
        <a:lstStyle/>
        <a:p>
          <a:endParaRPr lang="it-IT"/>
        </a:p>
      </dgm:t>
    </dgm:pt>
    <dgm:pt modelId="{1407E012-0EE7-4165-9846-158CFF73FBCD}">
      <dgm:prSet/>
      <dgm:spPr/>
      <dgm:t>
        <a:bodyPr/>
        <a:lstStyle/>
        <a:p>
          <a:r>
            <a:rPr lang="it-IT" dirty="0" smtClean="0"/>
            <a:t>Ricorso nativo digitale con firma digitale</a:t>
          </a:r>
        </a:p>
      </dgm:t>
    </dgm:pt>
    <dgm:pt modelId="{E161646C-43B1-4CAF-8EFE-6C61E5F9CD13}" type="parTrans" cxnId="{85FD33AE-E925-4490-8E4A-87E9DF5A1594}">
      <dgm:prSet/>
      <dgm:spPr/>
      <dgm:t>
        <a:bodyPr/>
        <a:lstStyle/>
        <a:p>
          <a:endParaRPr lang="it-IT"/>
        </a:p>
      </dgm:t>
    </dgm:pt>
    <dgm:pt modelId="{36A1299A-719A-454D-A0F4-54C41EBEB6CE}" type="sibTrans" cxnId="{85FD33AE-E925-4490-8E4A-87E9DF5A1594}">
      <dgm:prSet/>
      <dgm:spPr/>
      <dgm:t>
        <a:bodyPr/>
        <a:lstStyle/>
        <a:p>
          <a:endParaRPr lang="it-IT"/>
        </a:p>
      </dgm:t>
    </dgm:pt>
    <dgm:pt modelId="{67C68DDA-6167-4EF2-B497-50C9D0F0994B}" type="pres">
      <dgm:prSet presAssocID="{40F51328-7AFE-46B5-BAC0-62D180ACBB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56BDC0B-3A1D-40AE-B3DE-C4114F611996}" type="pres">
      <dgm:prSet presAssocID="{A6573F5C-5BCC-47C2-A9F9-0EAC4A581D51}" presName="comp" presStyleCnt="0"/>
      <dgm:spPr/>
    </dgm:pt>
    <dgm:pt modelId="{7FFD93AE-236F-47CF-A7F9-979C84197C73}" type="pres">
      <dgm:prSet presAssocID="{A6573F5C-5BCC-47C2-A9F9-0EAC4A581D51}" presName="box" presStyleLbl="node1" presStyleIdx="0" presStyleCnt="6"/>
      <dgm:spPr/>
      <dgm:t>
        <a:bodyPr/>
        <a:lstStyle/>
        <a:p>
          <a:endParaRPr lang="it-IT"/>
        </a:p>
      </dgm:t>
    </dgm:pt>
    <dgm:pt modelId="{957C07C8-506A-4620-A5B5-8738E1FF98C0}" type="pres">
      <dgm:prSet presAssocID="{A6573F5C-5BCC-47C2-A9F9-0EAC4A581D51}" presName="img" presStyleLbl="fgImgPlace1" presStyleIdx="0" presStyleCnt="6" custLinFactNeighborX="4383" custLinFactNeighborY="-2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4FB2987-184B-4A80-AE3D-B59FDAE6AA7A}" type="pres">
      <dgm:prSet presAssocID="{A6573F5C-5BCC-47C2-A9F9-0EAC4A581D5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69AB79-C16A-49C9-A40D-A5B6CDB987D1}" type="pres">
      <dgm:prSet presAssocID="{8FF47E27-B6C0-44BC-9A5A-E7654102F6AF}" presName="spacer" presStyleCnt="0"/>
      <dgm:spPr/>
    </dgm:pt>
    <dgm:pt modelId="{A9D02C3E-79E8-432D-AEF2-BBC885F67FB6}" type="pres">
      <dgm:prSet presAssocID="{1407E012-0EE7-4165-9846-158CFF73FBCD}" presName="comp" presStyleCnt="0"/>
      <dgm:spPr/>
    </dgm:pt>
    <dgm:pt modelId="{DA33CB15-8C12-403F-B591-815215E0A4F1}" type="pres">
      <dgm:prSet presAssocID="{1407E012-0EE7-4165-9846-158CFF73FBCD}" presName="box" presStyleLbl="node1" presStyleIdx="1" presStyleCnt="6"/>
      <dgm:spPr/>
      <dgm:t>
        <a:bodyPr/>
        <a:lstStyle/>
        <a:p>
          <a:endParaRPr lang="it-IT"/>
        </a:p>
      </dgm:t>
    </dgm:pt>
    <dgm:pt modelId="{9F431B6C-B735-4088-9CF3-7461D1F79951}" type="pres">
      <dgm:prSet presAssocID="{1407E012-0EE7-4165-9846-158CFF73FBCD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93D03CA-5687-4F60-970E-1A486D1FA007}" type="pres">
      <dgm:prSet presAssocID="{1407E012-0EE7-4165-9846-158CFF73FBC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5B34B7-0B59-48FD-9F71-2D9BA58C770E}" type="pres">
      <dgm:prSet presAssocID="{36A1299A-719A-454D-A0F4-54C41EBEB6CE}" presName="spacer" presStyleCnt="0"/>
      <dgm:spPr/>
    </dgm:pt>
    <dgm:pt modelId="{E5E469E8-47E2-4008-8F5B-A08510A5B752}" type="pres">
      <dgm:prSet presAssocID="{6D48DDB9-A776-418F-95FB-9BEB997EB011}" presName="comp" presStyleCnt="0"/>
      <dgm:spPr/>
    </dgm:pt>
    <dgm:pt modelId="{5E7FAF5D-1EF0-4C02-AEE2-98D317E4D97C}" type="pres">
      <dgm:prSet presAssocID="{6D48DDB9-A776-418F-95FB-9BEB997EB011}" presName="box" presStyleLbl="node1" presStyleIdx="2" presStyleCnt="6"/>
      <dgm:spPr/>
      <dgm:t>
        <a:bodyPr/>
        <a:lstStyle/>
        <a:p>
          <a:endParaRPr lang="it-IT"/>
        </a:p>
      </dgm:t>
    </dgm:pt>
    <dgm:pt modelId="{AEC87F6D-6E29-42B4-B7CA-703CF3633BD0}" type="pres">
      <dgm:prSet presAssocID="{6D48DDB9-A776-418F-95FB-9BEB997EB011}" presName="img" presStyleLbl="fgImgPlace1" presStyleIdx="2" presStyleCnt="6" custScaleX="762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BE75592-669F-4993-B0B6-DE07C1CEA335}" type="pres">
      <dgm:prSet presAssocID="{6D48DDB9-A776-418F-95FB-9BEB997EB01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CADB72-457C-47EA-AEBD-9BC7A931FED1}" type="pres">
      <dgm:prSet presAssocID="{76092029-3F54-449B-AD69-67EF673C5E5D}" presName="spacer" presStyleCnt="0"/>
      <dgm:spPr/>
    </dgm:pt>
    <dgm:pt modelId="{E6F9E0D3-254F-4ECF-B8C9-C674A1C7BD57}" type="pres">
      <dgm:prSet presAssocID="{66A32854-784C-4FAC-81C6-FF4125A0A79D}" presName="comp" presStyleCnt="0"/>
      <dgm:spPr/>
    </dgm:pt>
    <dgm:pt modelId="{EB1ED9B2-9AC7-4D73-9C3A-982893C745FE}" type="pres">
      <dgm:prSet presAssocID="{66A32854-784C-4FAC-81C6-FF4125A0A79D}" presName="box" presStyleLbl="node1" presStyleIdx="3" presStyleCnt="6" custLinFactNeighborX="0" custLinFactNeighborY="8665"/>
      <dgm:spPr/>
      <dgm:t>
        <a:bodyPr/>
        <a:lstStyle/>
        <a:p>
          <a:endParaRPr lang="it-IT"/>
        </a:p>
      </dgm:t>
    </dgm:pt>
    <dgm:pt modelId="{70E2782F-F546-4C59-ADAD-1D52863D1BF4}" type="pres">
      <dgm:prSet presAssocID="{66A32854-784C-4FAC-81C6-FF4125A0A79D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735A159D-4872-4903-A6FF-4DE9898ED6ED}" type="pres">
      <dgm:prSet presAssocID="{66A32854-784C-4FAC-81C6-FF4125A0A79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445839-5A51-4DA5-A8BB-E518333385B6}" type="pres">
      <dgm:prSet presAssocID="{89E89B5A-7EF7-4130-8643-0564C0649BA6}" presName="spacer" presStyleCnt="0"/>
      <dgm:spPr/>
    </dgm:pt>
    <dgm:pt modelId="{07A0A505-DF90-47A8-81EB-B7E4A87DBAD7}" type="pres">
      <dgm:prSet presAssocID="{79A296BE-CCAB-4504-9DC8-5E090ED1F553}" presName="comp" presStyleCnt="0"/>
      <dgm:spPr/>
    </dgm:pt>
    <dgm:pt modelId="{8FAE37E7-EF36-46A5-81E4-13E93E952DED}" type="pres">
      <dgm:prSet presAssocID="{79A296BE-CCAB-4504-9DC8-5E090ED1F553}" presName="box" presStyleLbl="node1" presStyleIdx="4" presStyleCnt="6"/>
      <dgm:spPr/>
      <dgm:t>
        <a:bodyPr/>
        <a:lstStyle/>
        <a:p>
          <a:endParaRPr lang="it-IT"/>
        </a:p>
      </dgm:t>
    </dgm:pt>
    <dgm:pt modelId="{5CE42103-7B70-4B33-8259-D58891E94CD2}" type="pres">
      <dgm:prSet presAssocID="{79A296BE-CCAB-4504-9DC8-5E090ED1F553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6D462F58-0FB0-4462-86B1-9FDBC0B0BD14}" type="pres">
      <dgm:prSet presAssocID="{79A296BE-CCAB-4504-9DC8-5E090ED1F55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D3AFA0-44ED-489A-B62D-275C523C53B2}" type="pres">
      <dgm:prSet presAssocID="{3AD0D0AE-CF65-4CC7-9CC9-61AF910C4A1E}" presName="spacer" presStyleCnt="0"/>
      <dgm:spPr/>
    </dgm:pt>
    <dgm:pt modelId="{7311AFDE-65D2-4473-B867-48771FF54AED}" type="pres">
      <dgm:prSet presAssocID="{28AA5F93-F661-401D-8EF4-2502CF908A71}" presName="comp" presStyleCnt="0"/>
      <dgm:spPr/>
    </dgm:pt>
    <dgm:pt modelId="{314AC1ED-6648-4282-B8D9-E65ADCB596FC}" type="pres">
      <dgm:prSet presAssocID="{28AA5F93-F661-401D-8EF4-2502CF908A71}" presName="box" presStyleLbl="node1" presStyleIdx="5" presStyleCnt="6" custLinFactNeighborX="0" custLinFactNeighborY="2030"/>
      <dgm:spPr/>
      <dgm:t>
        <a:bodyPr/>
        <a:lstStyle/>
        <a:p>
          <a:endParaRPr lang="it-IT"/>
        </a:p>
      </dgm:t>
    </dgm:pt>
    <dgm:pt modelId="{F6C39781-D9DF-4C62-A27D-84833F7EC886}" type="pres">
      <dgm:prSet presAssocID="{28AA5F93-F661-401D-8EF4-2502CF908A71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3B7BAC2-4D1A-4CE3-8EE8-2194748C8AAF}" type="pres">
      <dgm:prSet presAssocID="{28AA5F93-F661-401D-8EF4-2502CF908A7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5C6643A-131B-4E69-97C1-AF334CED5EFC}" type="presOf" srcId="{28AA5F93-F661-401D-8EF4-2502CF908A71}" destId="{314AC1ED-6648-4282-B8D9-E65ADCB596FC}" srcOrd="0" destOrd="0" presId="urn:microsoft.com/office/officeart/2005/8/layout/vList4#1"/>
    <dgm:cxn modelId="{85FD33AE-E925-4490-8E4A-87E9DF5A1594}" srcId="{40F51328-7AFE-46B5-BAC0-62D180ACBB0E}" destId="{1407E012-0EE7-4165-9846-158CFF73FBCD}" srcOrd="1" destOrd="0" parTransId="{E161646C-43B1-4CAF-8EFE-6C61E5F9CD13}" sibTransId="{36A1299A-719A-454D-A0F4-54C41EBEB6CE}"/>
    <dgm:cxn modelId="{FF3F9D7D-B4E9-4464-B8FE-D6D2EA73F989}" type="presOf" srcId="{6D48DDB9-A776-418F-95FB-9BEB997EB011}" destId="{2BE75592-669F-4993-B0B6-DE07C1CEA335}" srcOrd="1" destOrd="0" presId="urn:microsoft.com/office/officeart/2005/8/layout/vList4#1"/>
    <dgm:cxn modelId="{A3D83166-E03A-4A0C-9FFD-B72012000590}" type="presOf" srcId="{A6573F5C-5BCC-47C2-A9F9-0EAC4A581D51}" destId="{7FFD93AE-236F-47CF-A7F9-979C84197C73}" srcOrd="0" destOrd="0" presId="urn:microsoft.com/office/officeart/2005/8/layout/vList4#1"/>
    <dgm:cxn modelId="{04865AF0-D55F-49F0-80C8-FB66D26C2A0E}" srcId="{40F51328-7AFE-46B5-BAC0-62D180ACBB0E}" destId="{A6573F5C-5BCC-47C2-A9F9-0EAC4A581D51}" srcOrd="0" destOrd="0" parTransId="{587847E3-8A68-422B-AD12-887299A70F61}" sibTransId="{8FF47E27-B6C0-44BC-9A5A-E7654102F6AF}"/>
    <dgm:cxn modelId="{72CA4CAF-90FA-44BA-A6DF-43DCCE4BF345}" type="presOf" srcId="{1407E012-0EE7-4165-9846-158CFF73FBCD}" destId="{DA33CB15-8C12-403F-B591-815215E0A4F1}" srcOrd="0" destOrd="0" presId="urn:microsoft.com/office/officeart/2005/8/layout/vList4#1"/>
    <dgm:cxn modelId="{D228F85B-7B13-4B4A-9E52-FCE32C9401A0}" srcId="{40F51328-7AFE-46B5-BAC0-62D180ACBB0E}" destId="{79A296BE-CCAB-4504-9DC8-5E090ED1F553}" srcOrd="4" destOrd="0" parTransId="{38210923-C1B7-4353-9010-5F8297A8E486}" sibTransId="{3AD0D0AE-CF65-4CC7-9CC9-61AF910C4A1E}"/>
    <dgm:cxn modelId="{61436AE8-7E89-4D02-A7E0-36A9C94F47D7}" srcId="{40F51328-7AFE-46B5-BAC0-62D180ACBB0E}" destId="{28AA5F93-F661-401D-8EF4-2502CF908A71}" srcOrd="5" destOrd="0" parTransId="{1C202BDC-881A-4492-AB69-EBE9F3DE4715}" sibTransId="{1424B95E-AB93-4F02-B4BA-9697ECF208BB}"/>
    <dgm:cxn modelId="{90794082-B876-452D-AFB2-3F4EAD37CD20}" type="presOf" srcId="{40F51328-7AFE-46B5-BAC0-62D180ACBB0E}" destId="{67C68DDA-6167-4EF2-B497-50C9D0F0994B}" srcOrd="0" destOrd="0" presId="urn:microsoft.com/office/officeart/2005/8/layout/vList4#1"/>
    <dgm:cxn modelId="{C3AABBFE-973D-4466-AB4B-24E5568A3604}" type="presOf" srcId="{79A296BE-CCAB-4504-9DC8-5E090ED1F553}" destId="{8FAE37E7-EF36-46A5-81E4-13E93E952DED}" srcOrd="0" destOrd="0" presId="urn:microsoft.com/office/officeart/2005/8/layout/vList4#1"/>
    <dgm:cxn modelId="{E82426F1-8340-4258-BCE6-004F63123038}" type="presOf" srcId="{79A296BE-CCAB-4504-9DC8-5E090ED1F553}" destId="{6D462F58-0FB0-4462-86B1-9FDBC0B0BD14}" srcOrd="1" destOrd="0" presId="urn:microsoft.com/office/officeart/2005/8/layout/vList4#1"/>
    <dgm:cxn modelId="{669CECA3-6480-4C08-AEB2-9912E785A7AA}" type="presOf" srcId="{66A32854-784C-4FAC-81C6-FF4125A0A79D}" destId="{735A159D-4872-4903-A6FF-4DE9898ED6ED}" srcOrd="1" destOrd="0" presId="urn:microsoft.com/office/officeart/2005/8/layout/vList4#1"/>
    <dgm:cxn modelId="{714CBBBE-AACA-4CB7-AE93-CF205DF7C22E}" srcId="{40F51328-7AFE-46B5-BAC0-62D180ACBB0E}" destId="{6D48DDB9-A776-418F-95FB-9BEB997EB011}" srcOrd="2" destOrd="0" parTransId="{E54C9755-1E27-4D24-8C01-B6CB16CAACC3}" sibTransId="{76092029-3F54-449B-AD69-67EF673C5E5D}"/>
    <dgm:cxn modelId="{146A4EA5-6A5A-489E-A8A8-3AF262AD8FCC}" type="presOf" srcId="{1407E012-0EE7-4165-9846-158CFF73FBCD}" destId="{393D03CA-5687-4F60-970E-1A486D1FA007}" srcOrd="1" destOrd="0" presId="urn:microsoft.com/office/officeart/2005/8/layout/vList4#1"/>
    <dgm:cxn modelId="{E97B8860-8BB9-4C1D-A6E8-26C658592557}" type="presOf" srcId="{28AA5F93-F661-401D-8EF4-2502CF908A71}" destId="{23B7BAC2-4D1A-4CE3-8EE8-2194748C8AAF}" srcOrd="1" destOrd="0" presId="urn:microsoft.com/office/officeart/2005/8/layout/vList4#1"/>
    <dgm:cxn modelId="{21A802C5-63EC-4764-8693-1C9E4269C9D8}" type="presOf" srcId="{6D48DDB9-A776-418F-95FB-9BEB997EB011}" destId="{5E7FAF5D-1EF0-4C02-AEE2-98D317E4D97C}" srcOrd="0" destOrd="0" presId="urn:microsoft.com/office/officeart/2005/8/layout/vList4#1"/>
    <dgm:cxn modelId="{829ED4E4-1CDE-425A-B655-94D216C06198}" type="presOf" srcId="{A6573F5C-5BCC-47C2-A9F9-0EAC4A581D51}" destId="{34FB2987-184B-4A80-AE3D-B59FDAE6AA7A}" srcOrd="1" destOrd="0" presId="urn:microsoft.com/office/officeart/2005/8/layout/vList4#1"/>
    <dgm:cxn modelId="{305F85B5-7C60-4092-BE4F-981B5EF217F3}" type="presOf" srcId="{66A32854-784C-4FAC-81C6-FF4125A0A79D}" destId="{EB1ED9B2-9AC7-4D73-9C3A-982893C745FE}" srcOrd="0" destOrd="0" presId="urn:microsoft.com/office/officeart/2005/8/layout/vList4#1"/>
    <dgm:cxn modelId="{37B6A42D-B559-4924-88DB-C9882E6378B5}" srcId="{40F51328-7AFE-46B5-BAC0-62D180ACBB0E}" destId="{66A32854-784C-4FAC-81C6-FF4125A0A79D}" srcOrd="3" destOrd="0" parTransId="{E2007A60-E03C-46B8-8D57-061F24466C26}" sibTransId="{89E89B5A-7EF7-4130-8643-0564C0649BA6}"/>
    <dgm:cxn modelId="{C81D57C4-2152-4BC2-B037-4ED901222288}" type="presParOf" srcId="{67C68DDA-6167-4EF2-B497-50C9D0F0994B}" destId="{856BDC0B-3A1D-40AE-B3DE-C4114F611996}" srcOrd="0" destOrd="0" presId="urn:microsoft.com/office/officeart/2005/8/layout/vList4#1"/>
    <dgm:cxn modelId="{D05D91B7-9D45-4AC2-ADB5-809955B098B9}" type="presParOf" srcId="{856BDC0B-3A1D-40AE-B3DE-C4114F611996}" destId="{7FFD93AE-236F-47CF-A7F9-979C84197C73}" srcOrd="0" destOrd="0" presId="urn:microsoft.com/office/officeart/2005/8/layout/vList4#1"/>
    <dgm:cxn modelId="{2F8AEECC-6F8D-427C-88EB-DA6EC3F539D1}" type="presParOf" srcId="{856BDC0B-3A1D-40AE-B3DE-C4114F611996}" destId="{957C07C8-506A-4620-A5B5-8738E1FF98C0}" srcOrd="1" destOrd="0" presId="urn:microsoft.com/office/officeart/2005/8/layout/vList4#1"/>
    <dgm:cxn modelId="{E23F1B06-0D8D-4679-A525-C156273AC1E7}" type="presParOf" srcId="{856BDC0B-3A1D-40AE-B3DE-C4114F611996}" destId="{34FB2987-184B-4A80-AE3D-B59FDAE6AA7A}" srcOrd="2" destOrd="0" presId="urn:microsoft.com/office/officeart/2005/8/layout/vList4#1"/>
    <dgm:cxn modelId="{79956B69-3524-4D04-B7F5-DADE5E91174E}" type="presParOf" srcId="{67C68DDA-6167-4EF2-B497-50C9D0F0994B}" destId="{AE69AB79-C16A-49C9-A40D-A5B6CDB987D1}" srcOrd="1" destOrd="0" presId="urn:microsoft.com/office/officeart/2005/8/layout/vList4#1"/>
    <dgm:cxn modelId="{1E578F34-7D95-4AFE-BB5F-03092F2ED0B0}" type="presParOf" srcId="{67C68DDA-6167-4EF2-B497-50C9D0F0994B}" destId="{A9D02C3E-79E8-432D-AEF2-BBC885F67FB6}" srcOrd="2" destOrd="0" presId="urn:microsoft.com/office/officeart/2005/8/layout/vList4#1"/>
    <dgm:cxn modelId="{D8B77D01-7002-487E-A925-08BA8E0A8A38}" type="presParOf" srcId="{A9D02C3E-79E8-432D-AEF2-BBC885F67FB6}" destId="{DA33CB15-8C12-403F-B591-815215E0A4F1}" srcOrd="0" destOrd="0" presId="urn:microsoft.com/office/officeart/2005/8/layout/vList4#1"/>
    <dgm:cxn modelId="{5D49CAF7-7F37-41D5-9E21-1E80B115318D}" type="presParOf" srcId="{A9D02C3E-79E8-432D-AEF2-BBC885F67FB6}" destId="{9F431B6C-B735-4088-9CF3-7461D1F79951}" srcOrd="1" destOrd="0" presId="urn:microsoft.com/office/officeart/2005/8/layout/vList4#1"/>
    <dgm:cxn modelId="{8DC94057-A231-4DC9-8033-2539A4CC9806}" type="presParOf" srcId="{A9D02C3E-79E8-432D-AEF2-BBC885F67FB6}" destId="{393D03CA-5687-4F60-970E-1A486D1FA007}" srcOrd="2" destOrd="0" presId="urn:microsoft.com/office/officeart/2005/8/layout/vList4#1"/>
    <dgm:cxn modelId="{A9AFBBBA-D999-4AFF-9D9B-0C56371F6380}" type="presParOf" srcId="{67C68DDA-6167-4EF2-B497-50C9D0F0994B}" destId="{A95B34B7-0B59-48FD-9F71-2D9BA58C770E}" srcOrd="3" destOrd="0" presId="urn:microsoft.com/office/officeart/2005/8/layout/vList4#1"/>
    <dgm:cxn modelId="{A8681034-B9F7-4545-92DA-4420BAF54C60}" type="presParOf" srcId="{67C68DDA-6167-4EF2-B497-50C9D0F0994B}" destId="{E5E469E8-47E2-4008-8F5B-A08510A5B752}" srcOrd="4" destOrd="0" presId="urn:microsoft.com/office/officeart/2005/8/layout/vList4#1"/>
    <dgm:cxn modelId="{17B8EF27-DF26-4853-86FC-B4B71D2B0E16}" type="presParOf" srcId="{E5E469E8-47E2-4008-8F5B-A08510A5B752}" destId="{5E7FAF5D-1EF0-4C02-AEE2-98D317E4D97C}" srcOrd="0" destOrd="0" presId="urn:microsoft.com/office/officeart/2005/8/layout/vList4#1"/>
    <dgm:cxn modelId="{21333298-ABF6-4984-8324-B1A45B807F8B}" type="presParOf" srcId="{E5E469E8-47E2-4008-8F5B-A08510A5B752}" destId="{AEC87F6D-6E29-42B4-B7CA-703CF3633BD0}" srcOrd="1" destOrd="0" presId="urn:microsoft.com/office/officeart/2005/8/layout/vList4#1"/>
    <dgm:cxn modelId="{4133F0BE-297F-4A79-807D-C0DB499E66D1}" type="presParOf" srcId="{E5E469E8-47E2-4008-8F5B-A08510A5B752}" destId="{2BE75592-669F-4993-B0B6-DE07C1CEA335}" srcOrd="2" destOrd="0" presId="urn:microsoft.com/office/officeart/2005/8/layout/vList4#1"/>
    <dgm:cxn modelId="{1FE45AC0-83A3-4224-8926-E180853C6AD1}" type="presParOf" srcId="{67C68DDA-6167-4EF2-B497-50C9D0F0994B}" destId="{06CADB72-457C-47EA-AEBD-9BC7A931FED1}" srcOrd="5" destOrd="0" presId="urn:microsoft.com/office/officeart/2005/8/layout/vList4#1"/>
    <dgm:cxn modelId="{49C6ACB9-BBFB-4059-91AD-F200A06AD5FA}" type="presParOf" srcId="{67C68DDA-6167-4EF2-B497-50C9D0F0994B}" destId="{E6F9E0D3-254F-4ECF-B8C9-C674A1C7BD57}" srcOrd="6" destOrd="0" presId="urn:microsoft.com/office/officeart/2005/8/layout/vList4#1"/>
    <dgm:cxn modelId="{EA273237-8CDA-4B2C-A1EF-9B84C5E5FD5A}" type="presParOf" srcId="{E6F9E0D3-254F-4ECF-B8C9-C674A1C7BD57}" destId="{EB1ED9B2-9AC7-4D73-9C3A-982893C745FE}" srcOrd="0" destOrd="0" presId="urn:microsoft.com/office/officeart/2005/8/layout/vList4#1"/>
    <dgm:cxn modelId="{02012C95-B44A-47EA-A242-E1ADEEC90E68}" type="presParOf" srcId="{E6F9E0D3-254F-4ECF-B8C9-C674A1C7BD57}" destId="{70E2782F-F546-4C59-ADAD-1D52863D1BF4}" srcOrd="1" destOrd="0" presId="urn:microsoft.com/office/officeart/2005/8/layout/vList4#1"/>
    <dgm:cxn modelId="{CD8A2E04-0657-46A3-91C5-8FD8CD66D8A1}" type="presParOf" srcId="{E6F9E0D3-254F-4ECF-B8C9-C674A1C7BD57}" destId="{735A159D-4872-4903-A6FF-4DE9898ED6ED}" srcOrd="2" destOrd="0" presId="urn:microsoft.com/office/officeart/2005/8/layout/vList4#1"/>
    <dgm:cxn modelId="{3BCEBE3F-5F63-4DA5-91D1-A584ACF7A386}" type="presParOf" srcId="{67C68DDA-6167-4EF2-B497-50C9D0F0994B}" destId="{62445839-5A51-4DA5-A8BB-E518333385B6}" srcOrd="7" destOrd="0" presId="urn:microsoft.com/office/officeart/2005/8/layout/vList4#1"/>
    <dgm:cxn modelId="{00F3ACB1-7334-4336-8108-3FB611DA6D64}" type="presParOf" srcId="{67C68DDA-6167-4EF2-B497-50C9D0F0994B}" destId="{07A0A505-DF90-47A8-81EB-B7E4A87DBAD7}" srcOrd="8" destOrd="0" presId="urn:microsoft.com/office/officeart/2005/8/layout/vList4#1"/>
    <dgm:cxn modelId="{39BAEFA1-E6EF-41DD-9FC7-52581842024B}" type="presParOf" srcId="{07A0A505-DF90-47A8-81EB-B7E4A87DBAD7}" destId="{8FAE37E7-EF36-46A5-81E4-13E93E952DED}" srcOrd="0" destOrd="0" presId="urn:microsoft.com/office/officeart/2005/8/layout/vList4#1"/>
    <dgm:cxn modelId="{E5F5BAEC-249C-44FE-B55C-AEEB0B89E328}" type="presParOf" srcId="{07A0A505-DF90-47A8-81EB-B7E4A87DBAD7}" destId="{5CE42103-7B70-4B33-8259-D58891E94CD2}" srcOrd="1" destOrd="0" presId="urn:microsoft.com/office/officeart/2005/8/layout/vList4#1"/>
    <dgm:cxn modelId="{BC0CBD7C-21DB-4B3A-9B54-C1B3643877B6}" type="presParOf" srcId="{07A0A505-DF90-47A8-81EB-B7E4A87DBAD7}" destId="{6D462F58-0FB0-4462-86B1-9FDBC0B0BD14}" srcOrd="2" destOrd="0" presId="urn:microsoft.com/office/officeart/2005/8/layout/vList4#1"/>
    <dgm:cxn modelId="{ABC77299-3615-4705-8BC9-39A8DB0C5F21}" type="presParOf" srcId="{67C68DDA-6167-4EF2-B497-50C9D0F0994B}" destId="{BAD3AFA0-44ED-489A-B62D-275C523C53B2}" srcOrd="9" destOrd="0" presId="urn:microsoft.com/office/officeart/2005/8/layout/vList4#1"/>
    <dgm:cxn modelId="{5A3686B1-B92E-4F86-BFD4-1A0E2A377B61}" type="presParOf" srcId="{67C68DDA-6167-4EF2-B497-50C9D0F0994B}" destId="{7311AFDE-65D2-4473-B867-48771FF54AED}" srcOrd="10" destOrd="0" presId="urn:microsoft.com/office/officeart/2005/8/layout/vList4#1"/>
    <dgm:cxn modelId="{83507AD6-E584-49F9-BB15-7B51CF1FB940}" type="presParOf" srcId="{7311AFDE-65D2-4473-B867-48771FF54AED}" destId="{314AC1ED-6648-4282-B8D9-E65ADCB596FC}" srcOrd="0" destOrd="0" presId="urn:microsoft.com/office/officeart/2005/8/layout/vList4#1"/>
    <dgm:cxn modelId="{09EFAC40-A203-4E4F-A48A-7CA02991401F}" type="presParOf" srcId="{7311AFDE-65D2-4473-B867-48771FF54AED}" destId="{F6C39781-D9DF-4C62-A27D-84833F7EC886}" srcOrd="1" destOrd="0" presId="urn:microsoft.com/office/officeart/2005/8/layout/vList4#1"/>
    <dgm:cxn modelId="{22287B4D-5DE5-4B8A-81A1-35EE162C231D}" type="presParOf" srcId="{7311AFDE-65D2-4473-B867-48771FF54AED}" destId="{23B7BAC2-4D1A-4CE3-8EE8-2194748C8AA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7CEA8-8FB7-4B41-9F6F-9BB8B34DA38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481DA2-FFC1-4053-955B-219FF3718536}">
      <dgm:prSet phldrT="[Testo]"/>
      <dgm:spPr>
        <a:gradFill rotWithShape="0">
          <a:gsLst>
            <a:gs pos="0">
              <a:srgbClr val="99CC0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i="1" baseline="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rPr>
            <a:t>Fasi in corso di digitalizzazione</a:t>
          </a:r>
          <a:endParaRPr lang="it-IT" i="1" baseline="0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0F158998-644C-4C64-B773-32D78622F769}" type="parTrans" cxnId="{153692F2-0E9C-4564-825B-22D7D84C6E69}">
      <dgm:prSet/>
      <dgm:spPr/>
      <dgm:t>
        <a:bodyPr/>
        <a:lstStyle/>
        <a:p>
          <a:endParaRPr lang="it-IT"/>
        </a:p>
      </dgm:t>
    </dgm:pt>
    <dgm:pt modelId="{E06062AC-F87E-4E94-A8CD-09177438A009}" type="sibTrans" cxnId="{153692F2-0E9C-4564-825B-22D7D84C6E69}">
      <dgm:prSet/>
      <dgm:spPr/>
      <dgm:t>
        <a:bodyPr/>
        <a:lstStyle/>
        <a:p>
          <a:endParaRPr lang="it-IT"/>
        </a:p>
      </dgm:t>
    </dgm:pt>
    <dgm:pt modelId="{623E3D52-A1E4-424B-8A39-887DBDC254AD}">
      <dgm:prSet phldrT="[Testo]"/>
      <dgm:spPr>
        <a:gradFill rotWithShape="0">
          <a:gsLst>
            <a:gs pos="0">
              <a:srgbClr val="99CC0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baseline="0" dirty="0" smtClean="0">
              <a:solidFill>
                <a:schemeClr val="accent1"/>
              </a:solidFill>
              <a:latin typeface="Verdana" panose="020B0604030504040204" pitchFamily="34" charset="0"/>
            </a:rPr>
            <a:t>Sentenza</a:t>
          </a:r>
          <a:r>
            <a:rPr lang="it-IT" dirty="0" smtClean="0"/>
            <a:t> </a:t>
          </a:r>
          <a:endParaRPr lang="it-IT" dirty="0"/>
        </a:p>
      </dgm:t>
    </dgm:pt>
    <dgm:pt modelId="{75508BC0-B142-49D5-97DC-8B26DFC6EADD}" type="parTrans" cxnId="{FC46A88B-2498-4663-B4E8-192446A67AC5}">
      <dgm:prSet/>
      <dgm:spPr/>
      <dgm:t>
        <a:bodyPr/>
        <a:lstStyle/>
        <a:p>
          <a:endParaRPr lang="it-IT"/>
        </a:p>
      </dgm:t>
    </dgm:pt>
    <dgm:pt modelId="{6B8DE678-8A73-4FCD-BB8A-5E06C81FA316}" type="sibTrans" cxnId="{FC46A88B-2498-4663-B4E8-192446A67AC5}">
      <dgm:prSet/>
      <dgm:spPr/>
      <dgm:t>
        <a:bodyPr/>
        <a:lstStyle/>
        <a:p>
          <a:endParaRPr lang="it-IT"/>
        </a:p>
      </dgm:t>
    </dgm:pt>
    <dgm:pt modelId="{DD157DB9-020E-4C6C-A87F-42EA2920CAD0}">
      <dgm:prSet phldrT="[Testo]"/>
      <dgm:spPr>
        <a:gradFill rotWithShape="0">
          <a:gsLst>
            <a:gs pos="0">
              <a:srgbClr val="64BC75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baseline="0" dirty="0" smtClean="0">
              <a:solidFill>
                <a:schemeClr val="accent1">
                  <a:lumMod val="50000"/>
                </a:schemeClr>
              </a:solidFill>
            </a:rPr>
            <a:t>Verbale udienza</a:t>
          </a:r>
          <a:endParaRPr lang="it-IT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0E9856C6-114E-49BA-BF3B-64514D71E99C}" type="parTrans" cxnId="{38E9F0DC-5B6E-4C44-AB15-6B9D024F079D}">
      <dgm:prSet/>
      <dgm:spPr/>
      <dgm:t>
        <a:bodyPr/>
        <a:lstStyle/>
        <a:p>
          <a:endParaRPr lang="it-IT"/>
        </a:p>
      </dgm:t>
    </dgm:pt>
    <dgm:pt modelId="{7B9325B2-971D-4F94-BCE8-FCC9906CD626}" type="sibTrans" cxnId="{38E9F0DC-5B6E-4C44-AB15-6B9D024F079D}">
      <dgm:prSet/>
      <dgm:spPr/>
      <dgm:t>
        <a:bodyPr/>
        <a:lstStyle/>
        <a:p>
          <a:endParaRPr lang="it-IT"/>
        </a:p>
      </dgm:t>
    </dgm:pt>
    <dgm:pt modelId="{A4445857-70D3-476E-B2D4-FED10DD8F853}">
      <dgm:prSet phldrT="[Testo]"/>
      <dgm:spPr>
        <a:solidFill>
          <a:srgbClr val="92D050"/>
        </a:solidFill>
      </dgm:spPr>
      <dgm:t>
        <a:bodyPr/>
        <a:lstStyle/>
        <a:p>
          <a:r>
            <a:rPr lang="it-IT" baseline="0" dirty="0" smtClean="0">
              <a:solidFill>
                <a:schemeClr val="accent1">
                  <a:lumMod val="50000"/>
                </a:schemeClr>
              </a:solidFill>
            </a:rPr>
            <a:t>Pagamento telematico contributo unificato e diritti di copia</a:t>
          </a:r>
          <a:endParaRPr lang="it-IT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3FA7E991-3ACF-4D45-ADC3-0D106E2361A1}" type="parTrans" cxnId="{F7E781D0-A4FF-49C5-987A-59FBD645C2CD}">
      <dgm:prSet/>
      <dgm:spPr/>
      <dgm:t>
        <a:bodyPr/>
        <a:lstStyle/>
        <a:p>
          <a:endParaRPr lang="it-IT"/>
        </a:p>
      </dgm:t>
    </dgm:pt>
    <dgm:pt modelId="{0DC7C46C-0C54-4ACD-8CB8-F50FFCBE8ABA}" type="sibTrans" cxnId="{F7E781D0-A4FF-49C5-987A-59FBD645C2CD}">
      <dgm:prSet/>
      <dgm:spPr/>
      <dgm:t>
        <a:bodyPr/>
        <a:lstStyle/>
        <a:p>
          <a:endParaRPr lang="it-IT"/>
        </a:p>
      </dgm:t>
    </dgm:pt>
    <dgm:pt modelId="{8B452FBC-88BF-4A83-BE37-52E44CB6B6A1}" type="pres">
      <dgm:prSet presAssocID="{1E97CEA8-8FB7-4B41-9F6F-9BB8B34DA38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70E17BD-D521-4087-8A73-F5FCF46FF9A3}" type="pres">
      <dgm:prSet presAssocID="{20481DA2-FFC1-4053-955B-219FF3718536}" presName="roof" presStyleLbl="dkBgShp" presStyleIdx="0" presStyleCnt="2"/>
      <dgm:spPr/>
      <dgm:t>
        <a:bodyPr/>
        <a:lstStyle/>
        <a:p>
          <a:endParaRPr lang="it-IT"/>
        </a:p>
      </dgm:t>
    </dgm:pt>
    <dgm:pt modelId="{E4A0FBD0-A6A3-489C-A06B-D4E9DFFD8842}" type="pres">
      <dgm:prSet presAssocID="{20481DA2-FFC1-4053-955B-219FF3718536}" presName="pillars" presStyleCnt="0"/>
      <dgm:spPr/>
    </dgm:pt>
    <dgm:pt modelId="{A1800D31-4F7F-47B8-B309-2FF08AE64CB7}" type="pres">
      <dgm:prSet presAssocID="{20481DA2-FFC1-4053-955B-219FF3718536}" presName="pillar1" presStyleLbl="node1" presStyleIdx="0" presStyleCnt="3" custScaleX="60442" custLinFactNeighborX="-11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19D0F4-8B06-42D8-B6D2-3CE2879DF462}" type="pres">
      <dgm:prSet presAssocID="{DD157DB9-020E-4C6C-A87F-42EA2920CAD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12EC34-B4AC-49BA-AAE1-F9F50A0847FC}" type="pres">
      <dgm:prSet presAssocID="{A4445857-70D3-476E-B2D4-FED10DD8F85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03A6C-9BF5-45FD-9424-E5F940B42592}" type="pres">
      <dgm:prSet presAssocID="{20481DA2-FFC1-4053-955B-219FF3718536}" presName="base" presStyleLbl="dkBgShp" presStyleIdx="1" presStyleCnt="2"/>
      <dgm:spPr/>
    </dgm:pt>
  </dgm:ptLst>
  <dgm:cxnLst>
    <dgm:cxn modelId="{153692F2-0E9C-4564-825B-22D7D84C6E69}" srcId="{1E97CEA8-8FB7-4B41-9F6F-9BB8B34DA380}" destId="{20481DA2-FFC1-4053-955B-219FF3718536}" srcOrd="0" destOrd="0" parTransId="{0F158998-644C-4C64-B773-32D78622F769}" sibTransId="{E06062AC-F87E-4E94-A8CD-09177438A009}"/>
    <dgm:cxn modelId="{C6900E55-FB9B-4721-88CF-1D7CE2B03DCD}" type="presOf" srcId="{623E3D52-A1E4-424B-8A39-887DBDC254AD}" destId="{A1800D31-4F7F-47B8-B309-2FF08AE64CB7}" srcOrd="0" destOrd="0" presId="urn:microsoft.com/office/officeart/2005/8/layout/hList3"/>
    <dgm:cxn modelId="{F7E781D0-A4FF-49C5-987A-59FBD645C2CD}" srcId="{20481DA2-FFC1-4053-955B-219FF3718536}" destId="{A4445857-70D3-476E-B2D4-FED10DD8F853}" srcOrd="2" destOrd="0" parTransId="{3FA7E991-3ACF-4D45-ADC3-0D106E2361A1}" sibTransId="{0DC7C46C-0C54-4ACD-8CB8-F50FFCBE8ABA}"/>
    <dgm:cxn modelId="{B8732552-F71B-45F5-A9C0-FB5AAF218483}" type="presOf" srcId="{DD157DB9-020E-4C6C-A87F-42EA2920CAD0}" destId="{C519D0F4-8B06-42D8-B6D2-3CE2879DF462}" srcOrd="0" destOrd="0" presId="urn:microsoft.com/office/officeart/2005/8/layout/hList3"/>
    <dgm:cxn modelId="{41002A1A-553A-4450-91DB-0627BC53E0F7}" type="presOf" srcId="{1E97CEA8-8FB7-4B41-9F6F-9BB8B34DA380}" destId="{8B452FBC-88BF-4A83-BE37-52E44CB6B6A1}" srcOrd="0" destOrd="0" presId="urn:microsoft.com/office/officeart/2005/8/layout/hList3"/>
    <dgm:cxn modelId="{B8C73063-AD2D-4B2C-8705-E18E32112D91}" type="presOf" srcId="{A4445857-70D3-476E-B2D4-FED10DD8F853}" destId="{3D12EC34-B4AC-49BA-AAE1-F9F50A0847FC}" srcOrd="0" destOrd="0" presId="urn:microsoft.com/office/officeart/2005/8/layout/hList3"/>
    <dgm:cxn modelId="{38E9F0DC-5B6E-4C44-AB15-6B9D024F079D}" srcId="{20481DA2-FFC1-4053-955B-219FF3718536}" destId="{DD157DB9-020E-4C6C-A87F-42EA2920CAD0}" srcOrd="1" destOrd="0" parTransId="{0E9856C6-114E-49BA-BF3B-64514D71E99C}" sibTransId="{7B9325B2-971D-4F94-BCE8-FCC9906CD626}"/>
    <dgm:cxn modelId="{5D4B985C-49A4-4C24-A208-2BF50B3DA9F8}" type="presOf" srcId="{20481DA2-FFC1-4053-955B-219FF3718536}" destId="{070E17BD-D521-4087-8A73-F5FCF46FF9A3}" srcOrd="0" destOrd="0" presId="urn:microsoft.com/office/officeart/2005/8/layout/hList3"/>
    <dgm:cxn modelId="{FC46A88B-2498-4663-B4E8-192446A67AC5}" srcId="{20481DA2-FFC1-4053-955B-219FF3718536}" destId="{623E3D52-A1E4-424B-8A39-887DBDC254AD}" srcOrd="0" destOrd="0" parTransId="{75508BC0-B142-49D5-97DC-8B26DFC6EADD}" sibTransId="{6B8DE678-8A73-4FCD-BB8A-5E06C81FA316}"/>
    <dgm:cxn modelId="{5F671A72-1DAC-4849-9270-EE688A34BBBF}" type="presParOf" srcId="{8B452FBC-88BF-4A83-BE37-52E44CB6B6A1}" destId="{070E17BD-D521-4087-8A73-F5FCF46FF9A3}" srcOrd="0" destOrd="0" presId="urn:microsoft.com/office/officeart/2005/8/layout/hList3"/>
    <dgm:cxn modelId="{47AA41AE-B5DE-4A50-A334-7EDBA7DCD5C8}" type="presParOf" srcId="{8B452FBC-88BF-4A83-BE37-52E44CB6B6A1}" destId="{E4A0FBD0-A6A3-489C-A06B-D4E9DFFD8842}" srcOrd="1" destOrd="0" presId="urn:microsoft.com/office/officeart/2005/8/layout/hList3"/>
    <dgm:cxn modelId="{E67C086D-97DB-432D-A89F-328BA64E2842}" type="presParOf" srcId="{E4A0FBD0-A6A3-489C-A06B-D4E9DFFD8842}" destId="{A1800D31-4F7F-47B8-B309-2FF08AE64CB7}" srcOrd="0" destOrd="0" presId="urn:microsoft.com/office/officeart/2005/8/layout/hList3"/>
    <dgm:cxn modelId="{E929485F-3D8C-4347-A253-30061CAE5ED3}" type="presParOf" srcId="{E4A0FBD0-A6A3-489C-A06B-D4E9DFFD8842}" destId="{C519D0F4-8B06-42D8-B6D2-3CE2879DF462}" srcOrd="1" destOrd="0" presId="urn:microsoft.com/office/officeart/2005/8/layout/hList3"/>
    <dgm:cxn modelId="{63705D7D-2D10-4F73-9339-9FD891906682}" type="presParOf" srcId="{E4A0FBD0-A6A3-489C-A06B-D4E9DFFD8842}" destId="{3D12EC34-B4AC-49BA-AAE1-F9F50A0847FC}" srcOrd="2" destOrd="0" presId="urn:microsoft.com/office/officeart/2005/8/layout/hList3"/>
    <dgm:cxn modelId="{D22ADBC9-E762-4D1F-B5FB-6B7A5723CF1D}" type="presParOf" srcId="{8B452FBC-88BF-4A83-BE37-52E44CB6B6A1}" destId="{C2B03A6C-9BF5-45FD-9424-E5F940B4259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EEC63-4709-4B01-B18F-3E76AA7108CB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CD8BD1C-968C-40F8-B3A9-9633E0A42724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Valore</a:t>
          </a:r>
          <a:r>
            <a:rPr lang="it-IT" sz="140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legale del deposito telematico</a:t>
          </a:r>
          <a:endParaRPr lang="it-IT" sz="14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0A45DA-EC95-42DB-B9B3-B488FE05983A}" type="parTrans" cxnId="{32EB4FAB-CE2C-440E-B6F6-4493B314AF14}">
      <dgm:prSet/>
      <dgm:spPr/>
      <dgm:t>
        <a:bodyPr/>
        <a:lstStyle/>
        <a:p>
          <a:endParaRPr lang="it-IT"/>
        </a:p>
      </dgm:t>
    </dgm:pt>
    <dgm:pt modelId="{421CEC3E-E995-471A-88F4-8B0087D091D3}" type="sibTrans" cxnId="{32EB4FAB-CE2C-440E-B6F6-4493B314AF14}">
      <dgm:prSet/>
      <dgm:spPr/>
      <dgm:t>
        <a:bodyPr/>
        <a:lstStyle/>
        <a:p>
          <a:endParaRPr lang="it-IT"/>
        </a:p>
      </dgm:t>
    </dgm:pt>
    <dgm:pt modelId="{0AE2AF9D-AEC0-4F64-9D30-90407BF35563}">
      <dgm:prSet phldrT="[Testo]"/>
      <dgm:spPr>
        <a:solidFill>
          <a:srgbClr val="21C5FF"/>
        </a:solidFill>
      </dgm:spPr>
      <dgm:t>
        <a:bodyPr/>
        <a:lstStyle/>
        <a:p>
          <a:r>
            <a:rPr lang="it-IT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Libertà delle forme</a:t>
          </a:r>
          <a:endParaRPr lang="it-IT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4E1BFCE2-3753-4375-B1B6-AFA6345523EE}" type="parTrans" cxnId="{3E6E2975-A7FF-47F1-8778-15716FDA98F9}">
      <dgm:prSet/>
      <dgm:spPr/>
      <dgm:t>
        <a:bodyPr/>
        <a:lstStyle/>
        <a:p>
          <a:endParaRPr lang="it-IT"/>
        </a:p>
      </dgm:t>
    </dgm:pt>
    <dgm:pt modelId="{B78A7D57-91C1-492E-AF96-5F2496405645}" type="sibTrans" cxnId="{3E6E2975-A7FF-47F1-8778-15716FDA98F9}">
      <dgm:prSet/>
      <dgm:spPr/>
      <dgm:t>
        <a:bodyPr/>
        <a:lstStyle/>
        <a:p>
          <a:endParaRPr lang="it-IT"/>
        </a:p>
      </dgm:t>
    </dgm:pt>
    <dgm:pt modelId="{F835EF6D-BD98-4DF8-8EC1-36F04F692B7C}">
      <dgm:prSet phldrT="[Testo]" custT="1"/>
      <dgm:spPr/>
      <dgm:t>
        <a:bodyPr/>
        <a:lstStyle/>
        <a:p>
          <a:endParaRPr lang="it-IT" sz="1200" baseline="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</a:endParaRPr>
        </a:p>
      </dgm:t>
    </dgm:pt>
    <dgm:pt modelId="{0118ED52-566D-4C5D-ADCC-E1F85F865FDE}" type="parTrans" cxnId="{300E1651-EF02-4DD3-BC99-92BA49A6045C}">
      <dgm:prSet/>
      <dgm:spPr/>
      <dgm:t>
        <a:bodyPr/>
        <a:lstStyle/>
        <a:p>
          <a:endParaRPr lang="it-IT"/>
        </a:p>
      </dgm:t>
    </dgm:pt>
    <dgm:pt modelId="{78FB4BB8-1877-49CD-8A4D-35ECE7BC680C}" type="sibTrans" cxnId="{300E1651-EF02-4DD3-BC99-92BA49A6045C}">
      <dgm:prSet/>
      <dgm:spPr/>
      <dgm:t>
        <a:bodyPr/>
        <a:lstStyle/>
        <a:p>
          <a:endParaRPr lang="it-IT"/>
        </a:p>
      </dgm:t>
    </dgm:pt>
    <dgm:pt modelId="{F1D53264-B4EE-4913-8E81-7BE2D91B1277}">
      <dgm:prSet phldrT="[Testo]"/>
      <dgm:spPr>
        <a:solidFill>
          <a:srgbClr val="21C5FF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75000"/>
                </a:schemeClr>
              </a:solidFill>
            </a:rPr>
            <a:t>Fasi processuali in corso di digitalizzazione</a:t>
          </a:r>
          <a:endParaRPr lang="it-IT" dirty="0">
            <a:solidFill>
              <a:schemeClr val="tx1">
                <a:lumMod val="75000"/>
              </a:schemeClr>
            </a:solidFill>
          </a:endParaRPr>
        </a:p>
      </dgm:t>
    </dgm:pt>
    <dgm:pt modelId="{038206F4-C990-4854-A773-4A72905376EC}" type="parTrans" cxnId="{8B7FF2F7-5489-4CD2-AF1D-7F235D3DAEEB}">
      <dgm:prSet/>
      <dgm:spPr/>
      <dgm:t>
        <a:bodyPr/>
        <a:lstStyle/>
        <a:p>
          <a:endParaRPr lang="it-IT"/>
        </a:p>
      </dgm:t>
    </dgm:pt>
    <dgm:pt modelId="{BC94BFB3-9763-4EB8-AA59-39F85A8B4D17}" type="sibTrans" cxnId="{8B7FF2F7-5489-4CD2-AF1D-7F235D3DAEEB}">
      <dgm:prSet/>
      <dgm:spPr/>
      <dgm:t>
        <a:bodyPr/>
        <a:lstStyle/>
        <a:p>
          <a:endParaRPr lang="it-IT"/>
        </a:p>
      </dgm:t>
    </dgm:pt>
    <dgm:pt modelId="{8DC54BBD-BA0E-4C3F-97F5-47E04F3F127B}">
      <dgm:prSet phldrT="[Testo]" custT="1"/>
      <dgm:spPr/>
      <dgm:t>
        <a:bodyPr/>
        <a:lstStyle/>
        <a:p>
          <a:pPr algn="l"/>
          <a:r>
            <a:rPr lang="it-IT" sz="16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Obbligo di proseguire in appello con la procedura telematica</a:t>
          </a:r>
          <a:endParaRPr lang="it-IT" sz="16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E1280D89-253D-4355-AB55-CA0B1CB1E6B5}" type="parTrans" cxnId="{395C5D84-FD91-43C9-BE4A-B925F437910E}">
      <dgm:prSet/>
      <dgm:spPr/>
      <dgm:t>
        <a:bodyPr/>
        <a:lstStyle/>
        <a:p>
          <a:endParaRPr lang="it-IT"/>
        </a:p>
      </dgm:t>
    </dgm:pt>
    <dgm:pt modelId="{CF5BF6B8-AEBB-4DE1-906F-00DC542879F7}" type="sibTrans" cxnId="{395C5D84-FD91-43C9-BE4A-B925F437910E}">
      <dgm:prSet/>
      <dgm:spPr/>
      <dgm:t>
        <a:bodyPr/>
        <a:lstStyle/>
        <a:p>
          <a:endParaRPr lang="it-IT"/>
        </a:p>
      </dgm:t>
    </dgm:pt>
    <dgm:pt modelId="{CFBD65D6-0C7A-4926-9614-CAA915230DD6}">
      <dgm:prSet phldrT="[Testo]"/>
      <dgm:spPr/>
      <dgm:t>
        <a:bodyPr/>
        <a:lstStyle/>
        <a:p>
          <a:endParaRPr lang="it-IT" sz="1100" dirty="0"/>
        </a:p>
      </dgm:t>
    </dgm:pt>
    <dgm:pt modelId="{55DCB8A9-64D7-4587-8B6D-C6590CAE18A3}" type="parTrans" cxnId="{1B4F4498-7900-4063-8A9B-89E74982BDA3}">
      <dgm:prSet/>
      <dgm:spPr/>
      <dgm:t>
        <a:bodyPr/>
        <a:lstStyle/>
        <a:p>
          <a:endParaRPr lang="it-IT"/>
        </a:p>
      </dgm:t>
    </dgm:pt>
    <dgm:pt modelId="{C953DCD7-6394-49AF-AF6C-4F3E2701BEBE}" type="sibTrans" cxnId="{1B4F4498-7900-4063-8A9B-89E74982BDA3}">
      <dgm:prSet/>
      <dgm:spPr/>
      <dgm:t>
        <a:bodyPr/>
        <a:lstStyle/>
        <a:p>
          <a:endParaRPr lang="it-IT"/>
        </a:p>
      </dgm:t>
    </dgm:pt>
    <dgm:pt modelId="{722C928A-9DCF-4CB5-BF94-63BA6AF78070}">
      <dgm:prSet phldrT="[Testo]" custT="1"/>
      <dgm:spPr>
        <a:solidFill>
          <a:srgbClr val="21C5FF"/>
        </a:solidFill>
      </dgm:spPr>
      <dgm:t>
        <a:bodyPr/>
        <a:lstStyle/>
        <a:p>
          <a:pPr>
            <a:tabLst>
              <a:tab pos="1079500" algn="l"/>
            </a:tabLst>
          </a:pPr>
          <a:r>
            <a:rPr lang="it-IT" sz="1600" baseline="0" dirty="0" smtClean="0">
              <a:solidFill>
                <a:srgbClr val="000000"/>
              </a:solidFill>
              <a:latin typeface="Verdana" panose="020B0604030504040204" pitchFamily="34" charset="0"/>
            </a:rPr>
            <a:t>Facoltatività</a:t>
          </a:r>
          <a:endParaRPr lang="it-IT" sz="1600" baseline="0" dirty="0">
            <a:solidFill>
              <a:srgbClr val="000000"/>
            </a:solidFill>
            <a:latin typeface="Verdana" panose="020B0604030504040204" pitchFamily="34" charset="0"/>
          </a:endParaRPr>
        </a:p>
      </dgm:t>
    </dgm:pt>
    <dgm:pt modelId="{C732EDAE-3976-4899-B15B-6195A5FC1735}" type="sibTrans" cxnId="{DD7B3EB9-E757-404D-B660-6CC00B0A0673}">
      <dgm:prSet/>
      <dgm:spPr/>
      <dgm:t>
        <a:bodyPr/>
        <a:lstStyle/>
        <a:p>
          <a:endParaRPr lang="it-IT"/>
        </a:p>
      </dgm:t>
    </dgm:pt>
    <dgm:pt modelId="{4355AB00-B229-40F6-A7FD-A370B3A7301F}" type="parTrans" cxnId="{DD7B3EB9-E757-404D-B660-6CC00B0A0673}">
      <dgm:prSet/>
      <dgm:spPr/>
      <dgm:t>
        <a:bodyPr/>
        <a:lstStyle/>
        <a:p>
          <a:endParaRPr lang="it-IT"/>
        </a:p>
      </dgm:t>
    </dgm:pt>
    <dgm:pt modelId="{29C9B5AA-DA90-4200-AF80-F76CE2897411}">
      <dgm:prSet phldrT="[Testo]"/>
      <dgm:spPr>
        <a:solidFill>
          <a:srgbClr val="21C5FF"/>
        </a:solidFill>
      </dgm:spPr>
      <dgm:t>
        <a:bodyPr/>
        <a:lstStyle/>
        <a:p>
          <a:r>
            <a:rPr lang="it-IT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Scelta telematica operata in primo grado</a:t>
          </a:r>
          <a:endParaRPr lang="it-IT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11653D65-FE3B-4817-8201-B841D32FC3B7}" type="sibTrans" cxnId="{07ED6CE7-5673-4C67-9D3A-64C271B4034E}">
      <dgm:prSet/>
      <dgm:spPr/>
      <dgm:t>
        <a:bodyPr/>
        <a:lstStyle/>
        <a:p>
          <a:endParaRPr lang="it-IT"/>
        </a:p>
      </dgm:t>
    </dgm:pt>
    <dgm:pt modelId="{FCCE32D3-83D9-4347-9ECA-8E176591BD79}" type="parTrans" cxnId="{07ED6CE7-5673-4C67-9D3A-64C271B4034E}">
      <dgm:prSet/>
      <dgm:spPr/>
      <dgm:t>
        <a:bodyPr/>
        <a:lstStyle/>
        <a:p>
          <a:endParaRPr lang="it-IT"/>
        </a:p>
      </dgm:t>
    </dgm:pt>
    <dgm:pt modelId="{1F9F5A26-EF3C-4E59-A998-6F1800E79D26}">
      <dgm:prSet phldrT="[Testo]" custT="1"/>
      <dgm:spPr/>
      <dgm:t>
        <a:bodyPr/>
        <a:lstStyle/>
        <a:p>
          <a:r>
            <a:rPr lang="it-IT" sz="13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Sentenza acquisita a fascicolo mediante scansione</a:t>
          </a:r>
          <a:endParaRPr lang="it-IT" sz="1100" dirty="0"/>
        </a:p>
      </dgm:t>
    </dgm:pt>
    <dgm:pt modelId="{88B84DED-8D95-4E83-A21D-C017CA76BBAF}" type="parTrans" cxnId="{AA85D739-F040-4150-B20E-1EEFB36EF87F}">
      <dgm:prSet/>
      <dgm:spPr/>
      <dgm:t>
        <a:bodyPr/>
        <a:lstStyle/>
        <a:p>
          <a:endParaRPr lang="it-IT"/>
        </a:p>
      </dgm:t>
    </dgm:pt>
    <dgm:pt modelId="{FCF39A02-5AFD-4E82-A351-7D8E2D20F763}" type="sibTrans" cxnId="{AA85D739-F040-4150-B20E-1EEFB36EF87F}">
      <dgm:prSet/>
      <dgm:spPr/>
      <dgm:t>
        <a:bodyPr/>
        <a:lstStyle/>
        <a:p>
          <a:endParaRPr lang="it-IT"/>
        </a:p>
      </dgm:t>
    </dgm:pt>
    <dgm:pt modelId="{0A2CC314-949B-457B-9EEB-F4DD975534AC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/>
              </a:solidFill>
              <a:latin typeface="Verdana" panose="020B0604030504040204" pitchFamily="34" charset="0"/>
            </a:rPr>
            <a:t>Scelta del telematico indipendentemente dalle modalità di deposito della controparte</a:t>
          </a:r>
          <a:endParaRPr lang="it-IT" sz="1400" baseline="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EAA641F5-5332-4144-B5CD-50315371370D}" type="parTrans" cxnId="{7F2F541E-0421-49C3-BAE6-A34036EB893C}">
      <dgm:prSet/>
      <dgm:spPr/>
      <dgm:t>
        <a:bodyPr/>
        <a:lstStyle/>
        <a:p>
          <a:endParaRPr lang="it-IT"/>
        </a:p>
      </dgm:t>
    </dgm:pt>
    <dgm:pt modelId="{B55F3EFA-E4FC-47ED-ADFA-6C03896E30D6}" type="sibTrans" cxnId="{7F2F541E-0421-49C3-BAE6-A34036EB893C}">
      <dgm:prSet/>
      <dgm:spPr/>
      <dgm:t>
        <a:bodyPr/>
        <a:lstStyle/>
        <a:p>
          <a:endParaRPr lang="it-IT"/>
        </a:p>
      </dgm:t>
    </dgm:pt>
    <dgm:pt modelId="{59CA5033-27CF-44D5-96EE-ED5547A7173F}">
      <dgm:prSet phldrT="[Testo]"/>
      <dgm:spPr/>
      <dgm:t>
        <a:bodyPr/>
        <a:lstStyle/>
        <a:p>
          <a:endParaRPr lang="it-IT" sz="1000" dirty="0">
            <a:solidFill>
              <a:schemeClr val="accent1">
                <a:lumMod val="50000"/>
              </a:schemeClr>
            </a:solidFill>
          </a:endParaRPr>
        </a:p>
      </dgm:t>
    </dgm:pt>
    <dgm:pt modelId="{076D33FD-C6D0-4AEF-B5B6-1F26034777F0}" type="parTrans" cxnId="{6B60ABA5-5C40-40A0-A575-508C55E111EC}">
      <dgm:prSet/>
      <dgm:spPr/>
      <dgm:t>
        <a:bodyPr/>
        <a:lstStyle/>
        <a:p>
          <a:endParaRPr lang="it-IT"/>
        </a:p>
      </dgm:t>
    </dgm:pt>
    <dgm:pt modelId="{DE09C49E-3811-4C55-ABD1-52A4C91C907B}" type="sibTrans" cxnId="{6B60ABA5-5C40-40A0-A575-508C55E111EC}">
      <dgm:prSet/>
      <dgm:spPr/>
      <dgm:t>
        <a:bodyPr/>
        <a:lstStyle/>
        <a:p>
          <a:endParaRPr lang="it-IT"/>
        </a:p>
      </dgm:t>
    </dgm:pt>
    <dgm:pt modelId="{E66DC387-1384-480A-842C-E39D8DE8DB8F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Gradualità nell’estensione del telematico</a:t>
          </a:r>
          <a:endParaRPr lang="it-IT" sz="14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565831-981F-447F-8237-A101BD808473}" type="parTrans" cxnId="{7C7AC9D6-57C9-47DE-8D3F-F14FE86A6939}">
      <dgm:prSet/>
      <dgm:spPr/>
      <dgm:t>
        <a:bodyPr/>
        <a:lstStyle/>
        <a:p>
          <a:endParaRPr lang="it-IT"/>
        </a:p>
      </dgm:t>
    </dgm:pt>
    <dgm:pt modelId="{1652D450-0AB9-4876-B90F-5A99EBA82A82}" type="sibTrans" cxnId="{7C7AC9D6-57C9-47DE-8D3F-F14FE86A6939}">
      <dgm:prSet/>
      <dgm:spPr/>
      <dgm:t>
        <a:bodyPr/>
        <a:lstStyle/>
        <a:p>
          <a:endParaRPr lang="it-IT"/>
        </a:p>
      </dgm:t>
    </dgm:pt>
    <dgm:pt modelId="{4991FBC8-BBE9-4271-8199-8A6AC202423C}">
      <dgm:prSet phldrT="[Testo]" custT="1"/>
      <dgm:spPr/>
      <dgm:t>
        <a:bodyPr/>
        <a:lstStyle/>
        <a:p>
          <a:endParaRPr lang="it-IT" sz="14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E08D13-9CDA-4F7D-BFCD-FECACD3A94C0}" type="parTrans" cxnId="{EC8D7055-8875-4A31-9349-0DE28ABE765F}">
      <dgm:prSet/>
      <dgm:spPr/>
      <dgm:t>
        <a:bodyPr/>
        <a:lstStyle/>
        <a:p>
          <a:endParaRPr lang="it-IT"/>
        </a:p>
      </dgm:t>
    </dgm:pt>
    <dgm:pt modelId="{DC484F53-B483-46CC-A848-06C7DB73A266}" type="sibTrans" cxnId="{EC8D7055-8875-4A31-9349-0DE28ABE765F}">
      <dgm:prSet/>
      <dgm:spPr/>
      <dgm:t>
        <a:bodyPr/>
        <a:lstStyle/>
        <a:p>
          <a:endParaRPr lang="it-IT"/>
        </a:p>
      </dgm:t>
    </dgm:pt>
    <dgm:pt modelId="{2D23FC83-8AA0-4954-8DA8-D1D8BCADF859}">
      <dgm:prSet phldrT="[Testo]" custT="1"/>
      <dgm:spPr/>
      <dgm:t>
        <a:bodyPr/>
        <a:lstStyle/>
        <a:p>
          <a:r>
            <a:rPr lang="it-IT" sz="13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Verbale </a:t>
          </a:r>
          <a:endParaRPr lang="it-IT" sz="13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B4E530AF-0E60-4567-96C2-A329EC52DACE}" type="parTrans" cxnId="{F1C63F15-45ED-4E49-8CA8-1E86A5B17045}">
      <dgm:prSet/>
      <dgm:spPr/>
      <dgm:t>
        <a:bodyPr/>
        <a:lstStyle/>
        <a:p>
          <a:endParaRPr lang="it-IT"/>
        </a:p>
      </dgm:t>
    </dgm:pt>
    <dgm:pt modelId="{16E3AE99-3169-4476-B8A1-EC375BC4EFFE}" type="sibTrans" cxnId="{F1C63F15-45ED-4E49-8CA8-1E86A5B17045}">
      <dgm:prSet/>
      <dgm:spPr/>
      <dgm:t>
        <a:bodyPr/>
        <a:lstStyle/>
        <a:p>
          <a:endParaRPr lang="it-IT"/>
        </a:p>
      </dgm:t>
    </dgm:pt>
    <dgm:pt modelId="{6BFE6700-C437-4FA8-88D7-7906F9DF7B5F}">
      <dgm:prSet phldrT="[Testo]" custT="1"/>
      <dgm:spPr/>
      <dgm:t>
        <a:bodyPr/>
        <a:lstStyle/>
        <a:p>
          <a:endParaRPr lang="it-IT" sz="1100" dirty="0"/>
        </a:p>
      </dgm:t>
    </dgm:pt>
    <dgm:pt modelId="{78C81B92-F1F1-4098-8E66-960723D7FEB6}" type="parTrans" cxnId="{83C50B8F-1848-4E9C-84C3-FA3834BFCBBF}">
      <dgm:prSet/>
      <dgm:spPr/>
      <dgm:t>
        <a:bodyPr/>
        <a:lstStyle/>
        <a:p>
          <a:endParaRPr lang="it-IT"/>
        </a:p>
      </dgm:t>
    </dgm:pt>
    <dgm:pt modelId="{93CE592A-CC97-4A76-9754-0B9BEDA73525}" type="sibTrans" cxnId="{83C50B8F-1848-4E9C-84C3-FA3834BFCBBF}">
      <dgm:prSet/>
      <dgm:spPr/>
      <dgm:t>
        <a:bodyPr/>
        <a:lstStyle/>
        <a:p>
          <a:endParaRPr lang="it-IT"/>
        </a:p>
      </dgm:t>
    </dgm:pt>
    <dgm:pt modelId="{8C37CBDF-C998-4887-B25C-4123029D4D91}" type="pres">
      <dgm:prSet presAssocID="{255EEC63-4709-4B01-B18F-3E76AA7108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5D0B86B-2412-44AB-8612-BBC97B48F5AC}" type="pres">
      <dgm:prSet presAssocID="{255EEC63-4709-4B01-B18F-3E76AA7108CB}" presName="children" presStyleCnt="0"/>
      <dgm:spPr/>
    </dgm:pt>
    <dgm:pt modelId="{D170B214-0F02-46A4-B8D0-570A4D583145}" type="pres">
      <dgm:prSet presAssocID="{255EEC63-4709-4B01-B18F-3E76AA7108CB}" presName="child1group" presStyleCnt="0"/>
      <dgm:spPr/>
    </dgm:pt>
    <dgm:pt modelId="{D1693A6D-E150-4426-91A9-E7FFDEF5C655}" type="pres">
      <dgm:prSet presAssocID="{255EEC63-4709-4B01-B18F-3E76AA7108CB}" presName="child1" presStyleLbl="bgAcc1" presStyleIdx="0" presStyleCnt="4" custScaleX="139878" custScaleY="90838" custLinFactNeighborX="-9969" custLinFactNeighborY="0"/>
      <dgm:spPr/>
      <dgm:t>
        <a:bodyPr/>
        <a:lstStyle/>
        <a:p>
          <a:endParaRPr lang="it-IT"/>
        </a:p>
      </dgm:t>
    </dgm:pt>
    <dgm:pt modelId="{5C547657-CDCB-4D46-8EB5-ED5DC591E641}" type="pres">
      <dgm:prSet presAssocID="{255EEC63-4709-4B01-B18F-3E76AA7108C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A8A8C3-46AF-4B43-99DD-63758EDB2C95}" type="pres">
      <dgm:prSet presAssocID="{255EEC63-4709-4B01-B18F-3E76AA7108CB}" presName="child2group" presStyleCnt="0"/>
      <dgm:spPr/>
    </dgm:pt>
    <dgm:pt modelId="{B0F7850D-E361-41C9-9507-933A5E7DA8C8}" type="pres">
      <dgm:prSet presAssocID="{255EEC63-4709-4B01-B18F-3E76AA7108CB}" presName="child2" presStyleLbl="bgAcc1" presStyleIdx="1" presStyleCnt="4" custScaleX="128939" custLinFactNeighborX="24250"/>
      <dgm:spPr/>
      <dgm:t>
        <a:bodyPr/>
        <a:lstStyle/>
        <a:p>
          <a:endParaRPr lang="it-IT"/>
        </a:p>
      </dgm:t>
    </dgm:pt>
    <dgm:pt modelId="{CBE1865A-634D-4C39-8F31-5C71F763E655}" type="pres">
      <dgm:prSet presAssocID="{255EEC63-4709-4B01-B18F-3E76AA7108C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210947-8AA9-479C-8A0B-6B39D469C595}" type="pres">
      <dgm:prSet presAssocID="{255EEC63-4709-4B01-B18F-3E76AA7108CB}" presName="child3group" presStyleCnt="0"/>
      <dgm:spPr/>
    </dgm:pt>
    <dgm:pt modelId="{456C4957-536A-40B2-AF34-E4CE9787BF45}" type="pres">
      <dgm:prSet presAssocID="{255EEC63-4709-4B01-B18F-3E76AA7108CB}" presName="child3" presStyleLbl="bgAcc1" presStyleIdx="2" presStyleCnt="4" custScaleX="120316" custScaleY="90838" custLinFactNeighborX="25873" custLinFactNeighborY="-1003"/>
      <dgm:spPr/>
      <dgm:t>
        <a:bodyPr/>
        <a:lstStyle/>
        <a:p>
          <a:endParaRPr lang="it-IT"/>
        </a:p>
      </dgm:t>
    </dgm:pt>
    <dgm:pt modelId="{CFBBA2E5-D362-455C-8295-B0D37FD347D8}" type="pres">
      <dgm:prSet presAssocID="{255EEC63-4709-4B01-B18F-3E76AA7108C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D4A532-C122-4EC5-A350-018A2D9FB01C}" type="pres">
      <dgm:prSet presAssocID="{255EEC63-4709-4B01-B18F-3E76AA7108CB}" presName="child4group" presStyleCnt="0"/>
      <dgm:spPr/>
    </dgm:pt>
    <dgm:pt modelId="{746FFDF8-B5C8-4F14-819B-58D9DD0EADC1}" type="pres">
      <dgm:prSet presAssocID="{255EEC63-4709-4B01-B18F-3E76AA7108CB}" presName="child4" presStyleLbl="bgAcc1" presStyleIdx="3" presStyleCnt="4" custScaleX="136917" custScaleY="107821" custLinFactNeighborX="-14417" custLinFactNeighborY="2799"/>
      <dgm:spPr/>
      <dgm:t>
        <a:bodyPr/>
        <a:lstStyle/>
        <a:p>
          <a:endParaRPr lang="it-IT"/>
        </a:p>
      </dgm:t>
    </dgm:pt>
    <dgm:pt modelId="{04B6F0A9-9ADE-4AEC-9C29-1EE7B634A49E}" type="pres">
      <dgm:prSet presAssocID="{255EEC63-4709-4B01-B18F-3E76AA7108C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81254B-5D2E-448A-84B6-8F01F4ABBCF5}" type="pres">
      <dgm:prSet presAssocID="{255EEC63-4709-4B01-B18F-3E76AA7108CB}" presName="childPlaceholder" presStyleCnt="0"/>
      <dgm:spPr/>
    </dgm:pt>
    <dgm:pt modelId="{3A556715-D2AC-479C-8ECD-898E424361CE}" type="pres">
      <dgm:prSet presAssocID="{255EEC63-4709-4B01-B18F-3E76AA7108CB}" presName="circle" presStyleCnt="0"/>
      <dgm:spPr/>
    </dgm:pt>
    <dgm:pt modelId="{577CB496-FA7B-494E-90ED-F7B16037D31E}" type="pres">
      <dgm:prSet presAssocID="{255EEC63-4709-4B01-B18F-3E76AA7108CB}" presName="quadrant1" presStyleLbl="node1" presStyleIdx="0" presStyleCnt="4" custScaleX="99999" custScaleY="98314" custLinFactNeighborX="-1622" custLinFactNeighborY="84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36BE0F-F700-43E0-9DE7-72B996C417B6}" type="pres">
      <dgm:prSet presAssocID="{255EEC63-4709-4B01-B18F-3E76AA7108C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81CAFD-E6FD-484D-BC46-ADD28945A4EE}" type="pres">
      <dgm:prSet presAssocID="{255EEC63-4709-4B01-B18F-3E76AA7108CB}" presName="quadrant3" presStyleLbl="node1" presStyleIdx="2" presStyleCnt="4" custScaleY="9663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B423C5-9C3A-4BC9-9DF1-49093390C10B}" type="pres">
      <dgm:prSet presAssocID="{255EEC63-4709-4B01-B18F-3E76AA7108CB}" presName="quadrant4" presStyleLbl="node1" presStyleIdx="3" presStyleCnt="4" custScaleX="103284" custScaleY="9800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AE65F-A9BE-4269-BB6E-A3D547AAF20A}" type="pres">
      <dgm:prSet presAssocID="{255EEC63-4709-4B01-B18F-3E76AA7108CB}" presName="quadrantPlaceholder" presStyleCnt="0"/>
      <dgm:spPr/>
    </dgm:pt>
    <dgm:pt modelId="{48D22946-D6B1-4CF7-AB63-446DC503ADFF}" type="pres">
      <dgm:prSet presAssocID="{255EEC63-4709-4B01-B18F-3E76AA7108CB}" presName="center1" presStyleLbl="fgShp" presStyleIdx="0" presStyleCnt="2" custAng="19136509" custFlipVert="1" custScaleX="6904" custScaleY="8052" custLinFactNeighborX="0" custLinFactNeighborY="18424"/>
      <dgm:spPr>
        <a:prstGeom prst="quadArrow">
          <a:avLst/>
        </a:prstGeom>
        <a:solidFill>
          <a:schemeClr val="accent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D639354-BFC6-4278-BA70-56A8391B8954}" type="pres">
      <dgm:prSet presAssocID="{255EEC63-4709-4B01-B18F-3E76AA7108CB}" presName="center2" presStyleLbl="fgShp" presStyleIdx="1" presStyleCnt="2" custAng="5197483" custFlipVert="1" custScaleY="11026" custLinFactNeighborX="0" custLinFactNeighborY="-15072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</dgm:ptLst>
  <dgm:cxnLst>
    <dgm:cxn modelId="{E109B747-FB26-4706-AB62-D4CED73F8603}" type="presOf" srcId="{E66DC387-1384-480A-842C-E39D8DE8DB8F}" destId="{D1693A6D-E150-4426-91A9-E7FFDEF5C655}" srcOrd="0" destOrd="2" presId="urn:microsoft.com/office/officeart/2005/8/layout/cycle4#1"/>
    <dgm:cxn modelId="{83C50B8F-1848-4E9C-84C3-FA3834BFCBBF}" srcId="{F1D53264-B4EE-4913-8E81-7BE2D91B1277}" destId="{6BFE6700-C437-4FA8-88D7-7906F9DF7B5F}" srcOrd="1" destOrd="0" parTransId="{78C81B92-F1F1-4098-8E66-960723D7FEB6}" sibTransId="{93CE592A-CC97-4A76-9754-0B9BEDA73525}"/>
    <dgm:cxn modelId="{7F2F541E-0421-49C3-BAE6-A34036EB893C}" srcId="{0AE2AF9D-AEC0-4F64-9D30-90407BF35563}" destId="{0A2CC314-949B-457B-9EEB-F4DD975534AC}" srcOrd="1" destOrd="0" parTransId="{EAA641F5-5332-4144-B5CD-50315371370D}" sibTransId="{B55F3EFA-E4FC-47ED-ADFA-6C03896E30D6}"/>
    <dgm:cxn modelId="{32EB4FAB-CE2C-440E-B6F6-4493B314AF14}" srcId="{722C928A-9DCF-4CB5-BF94-63BA6AF78070}" destId="{CCD8BD1C-968C-40F8-B3A9-9633E0A42724}" srcOrd="0" destOrd="0" parTransId="{0B0A45DA-EC95-42DB-B9B3-B488FE05983A}" sibTransId="{421CEC3E-E995-471A-88F4-8B0087D091D3}"/>
    <dgm:cxn modelId="{01AF3BDC-BEB1-42BA-B93E-662CCCA8DAB5}" type="presOf" srcId="{0A2CC314-949B-457B-9EEB-F4DD975534AC}" destId="{B0F7850D-E361-41C9-9507-933A5E7DA8C8}" srcOrd="0" destOrd="1" presId="urn:microsoft.com/office/officeart/2005/8/layout/cycle4#1"/>
    <dgm:cxn modelId="{8A848700-265F-40D3-A0C6-9F0992C0E0AE}" type="presOf" srcId="{59CA5033-27CF-44D5-96EE-ED5547A7173F}" destId="{5C547657-CDCB-4D46-8EB5-ED5DC591E641}" srcOrd="1" destOrd="3" presId="urn:microsoft.com/office/officeart/2005/8/layout/cycle4#1"/>
    <dgm:cxn modelId="{125DB4F3-2859-4082-B1B1-FBEFCAD5E380}" type="presOf" srcId="{1F9F5A26-EF3C-4E59-A998-6F1800E79D26}" destId="{456C4957-536A-40B2-AF34-E4CE9787BF45}" srcOrd="0" destOrd="0" presId="urn:microsoft.com/office/officeart/2005/8/layout/cycle4#1"/>
    <dgm:cxn modelId="{B33C0133-8B3D-4939-AFE3-370593911646}" type="presOf" srcId="{CCD8BD1C-968C-40F8-B3A9-9633E0A42724}" destId="{5C547657-CDCB-4D46-8EB5-ED5DC591E641}" srcOrd="1" destOrd="0" presId="urn:microsoft.com/office/officeart/2005/8/layout/cycle4#1"/>
    <dgm:cxn modelId="{F9ABF007-DC67-4BFB-85E8-310F866EE05D}" type="presOf" srcId="{E66DC387-1384-480A-842C-E39D8DE8DB8F}" destId="{5C547657-CDCB-4D46-8EB5-ED5DC591E641}" srcOrd="1" destOrd="2" presId="urn:microsoft.com/office/officeart/2005/8/layout/cycle4#1"/>
    <dgm:cxn modelId="{F9E01A6C-6240-49B0-B5E9-93181681B50A}" type="presOf" srcId="{1F9F5A26-EF3C-4E59-A998-6F1800E79D26}" destId="{CFBBA2E5-D362-455C-8295-B0D37FD347D8}" srcOrd="1" destOrd="0" presId="urn:microsoft.com/office/officeart/2005/8/layout/cycle4#1"/>
    <dgm:cxn modelId="{0B454C12-7E0B-44A6-B3C5-B868A44CFD8E}" type="presOf" srcId="{255EEC63-4709-4B01-B18F-3E76AA7108CB}" destId="{8C37CBDF-C998-4887-B25C-4123029D4D91}" srcOrd="0" destOrd="0" presId="urn:microsoft.com/office/officeart/2005/8/layout/cycle4#1"/>
    <dgm:cxn modelId="{56E5DB74-A37E-4693-9043-E5FE1394F7C0}" type="presOf" srcId="{59CA5033-27CF-44D5-96EE-ED5547A7173F}" destId="{D1693A6D-E150-4426-91A9-E7FFDEF5C655}" srcOrd="0" destOrd="3" presId="urn:microsoft.com/office/officeart/2005/8/layout/cycle4#1"/>
    <dgm:cxn modelId="{7C7AC9D6-57C9-47DE-8D3F-F14FE86A6939}" srcId="{722C928A-9DCF-4CB5-BF94-63BA6AF78070}" destId="{E66DC387-1384-480A-842C-E39D8DE8DB8F}" srcOrd="2" destOrd="0" parTransId="{40565831-981F-447F-8237-A101BD808473}" sibTransId="{1652D450-0AB9-4876-B90F-5A99EBA82A82}"/>
    <dgm:cxn modelId="{300E1651-EF02-4DD3-BC99-92BA49A6045C}" srcId="{0AE2AF9D-AEC0-4F64-9D30-90407BF35563}" destId="{F835EF6D-BD98-4DF8-8EC1-36F04F692B7C}" srcOrd="0" destOrd="0" parTransId="{0118ED52-566D-4C5D-ADCC-E1F85F865FDE}" sibTransId="{78FB4BB8-1877-49CD-8A4D-35ECE7BC680C}"/>
    <dgm:cxn modelId="{F34BD2AE-E9E9-4DDE-9F2B-BFCA1144B2E0}" type="presOf" srcId="{6BFE6700-C437-4FA8-88D7-7906F9DF7B5F}" destId="{456C4957-536A-40B2-AF34-E4CE9787BF45}" srcOrd="0" destOrd="1" presId="urn:microsoft.com/office/officeart/2005/8/layout/cycle4#1"/>
    <dgm:cxn modelId="{DEAE0FFB-A9BA-4041-B864-F3659F5CCC7E}" type="presOf" srcId="{CCD8BD1C-968C-40F8-B3A9-9633E0A42724}" destId="{D1693A6D-E150-4426-91A9-E7FFDEF5C655}" srcOrd="0" destOrd="0" presId="urn:microsoft.com/office/officeart/2005/8/layout/cycle4#1"/>
    <dgm:cxn modelId="{5238B8FB-9D3A-4915-8CFE-E74A02F442F0}" type="presOf" srcId="{8DC54BBD-BA0E-4C3F-97F5-47E04F3F127B}" destId="{746FFDF8-B5C8-4F14-819B-58D9DD0EADC1}" srcOrd="0" destOrd="0" presId="urn:microsoft.com/office/officeart/2005/8/layout/cycle4#1"/>
    <dgm:cxn modelId="{779F5E22-E1E4-4A42-AE54-EFC2B096A61F}" type="presOf" srcId="{2D23FC83-8AA0-4954-8DA8-D1D8BCADF859}" destId="{CFBBA2E5-D362-455C-8295-B0D37FD347D8}" srcOrd="1" destOrd="2" presId="urn:microsoft.com/office/officeart/2005/8/layout/cycle4#1"/>
    <dgm:cxn modelId="{A4E3F51C-5A2E-499B-B735-E25C8A8732FA}" type="presOf" srcId="{0A2CC314-949B-457B-9EEB-F4DD975534AC}" destId="{CBE1865A-634D-4C39-8F31-5C71F763E655}" srcOrd="1" destOrd="1" presId="urn:microsoft.com/office/officeart/2005/8/layout/cycle4#1"/>
    <dgm:cxn modelId="{BB8EA33D-CE4E-4AD3-8DC7-23EA14675009}" type="presOf" srcId="{4991FBC8-BBE9-4271-8199-8A6AC202423C}" destId="{5C547657-CDCB-4D46-8EB5-ED5DC591E641}" srcOrd="1" destOrd="1" presId="urn:microsoft.com/office/officeart/2005/8/layout/cycle4#1"/>
    <dgm:cxn modelId="{6B60ABA5-5C40-40A0-A575-508C55E111EC}" srcId="{722C928A-9DCF-4CB5-BF94-63BA6AF78070}" destId="{59CA5033-27CF-44D5-96EE-ED5547A7173F}" srcOrd="3" destOrd="0" parTransId="{076D33FD-C6D0-4AEF-B5B6-1F26034777F0}" sibTransId="{DE09C49E-3811-4C55-ABD1-52A4C91C907B}"/>
    <dgm:cxn modelId="{4C804479-D27F-434E-9652-FC4CDEAA9922}" type="presOf" srcId="{0AE2AF9D-AEC0-4F64-9D30-90407BF35563}" destId="{9B36BE0F-F700-43E0-9DE7-72B996C417B6}" srcOrd="0" destOrd="0" presId="urn:microsoft.com/office/officeart/2005/8/layout/cycle4#1"/>
    <dgm:cxn modelId="{07ED6CE7-5673-4C67-9D3A-64C271B4034E}" srcId="{255EEC63-4709-4B01-B18F-3E76AA7108CB}" destId="{29C9B5AA-DA90-4200-AF80-F76CE2897411}" srcOrd="3" destOrd="0" parTransId="{FCCE32D3-83D9-4347-9ECA-8E176591BD79}" sibTransId="{11653D65-FE3B-4817-8201-B841D32FC3B7}"/>
    <dgm:cxn modelId="{4C8897DE-9DA0-4FDF-B110-340570E04526}" type="presOf" srcId="{F835EF6D-BD98-4DF8-8EC1-36F04F692B7C}" destId="{B0F7850D-E361-41C9-9507-933A5E7DA8C8}" srcOrd="0" destOrd="0" presId="urn:microsoft.com/office/officeart/2005/8/layout/cycle4#1"/>
    <dgm:cxn modelId="{721528E4-6A05-4E4D-95FA-EE87D9FAFAE0}" type="presOf" srcId="{F1D53264-B4EE-4913-8E81-7BE2D91B1277}" destId="{9D81CAFD-E6FD-484D-BC46-ADD28945A4EE}" srcOrd="0" destOrd="0" presId="urn:microsoft.com/office/officeart/2005/8/layout/cycle4#1"/>
    <dgm:cxn modelId="{AA85D739-F040-4150-B20E-1EEFB36EF87F}" srcId="{F1D53264-B4EE-4913-8E81-7BE2D91B1277}" destId="{1F9F5A26-EF3C-4E59-A998-6F1800E79D26}" srcOrd="0" destOrd="0" parTransId="{88B84DED-8D95-4E83-A21D-C017CA76BBAF}" sibTransId="{FCF39A02-5AFD-4E82-A351-7D8E2D20F763}"/>
    <dgm:cxn modelId="{3FD7E867-9F61-4102-8B8C-AAC9F46CC154}" type="presOf" srcId="{F835EF6D-BD98-4DF8-8EC1-36F04F692B7C}" destId="{CBE1865A-634D-4C39-8F31-5C71F763E655}" srcOrd="1" destOrd="0" presId="urn:microsoft.com/office/officeart/2005/8/layout/cycle4#1"/>
    <dgm:cxn modelId="{395C5D84-FD91-43C9-BE4A-B925F437910E}" srcId="{29C9B5AA-DA90-4200-AF80-F76CE2897411}" destId="{8DC54BBD-BA0E-4C3F-97F5-47E04F3F127B}" srcOrd="0" destOrd="0" parTransId="{E1280D89-253D-4355-AB55-CA0B1CB1E6B5}" sibTransId="{CF5BF6B8-AEBB-4DE1-906F-00DC542879F7}"/>
    <dgm:cxn modelId="{015B218F-396D-4F37-9905-810041B94E00}" type="presOf" srcId="{CFBD65D6-0C7A-4926-9614-CAA915230DD6}" destId="{CFBBA2E5-D362-455C-8295-B0D37FD347D8}" srcOrd="1" destOrd="3" presId="urn:microsoft.com/office/officeart/2005/8/layout/cycle4#1"/>
    <dgm:cxn modelId="{F1C63F15-45ED-4E49-8CA8-1E86A5B17045}" srcId="{F1D53264-B4EE-4913-8E81-7BE2D91B1277}" destId="{2D23FC83-8AA0-4954-8DA8-D1D8BCADF859}" srcOrd="2" destOrd="0" parTransId="{B4E530AF-0E60-4567-96C2-A329EC52DACE}" sibTransId="{16E3AE99-3169-4476-B8A1-EC375BC4EFFE}"/>
    <dgm:cxn modelId="{1B4F4498-7900-4063-8A9B-89E74982BDA3}" srcId="{F1D53264-B4EE-4913-8E81-7BE2D91B1277}" destId="{CFBD65D6-0C7A-4926-9614-CAA915230DD6}" srcOrd="3" destOrd="0" parTransId="{55DCB8A9-64D7-4587-8B6D-C6590CAE18A3}" sibTransId="{C953DCD7-6394-49AF-AF6C-4F3E2701BEBE}"/>
    <dgm:cxn modelId="{B633D3DD-0627-4B04-9BFA-CB021BBA438D}" type="presOf" srcId="{2D23FC83-8AA0-4954-8DA8-D1D8BCADF859}" destId="{456C4957-536A-40B2-AF34-E4CE9787BF45}" srcOrd="0" destOrd="2" presId="urn:microsoft.com/office/officeart/2005/8/layout/cycle4#1"/>
    <dgm:cxn modelId="{BD16909C-456F-42B1-AB96-A0D621E470FD}" type="presOf" srcId="{29C9B5AA-DA90-4200-AF80-F76CE2897411}" destId="{4BB423C5-9C3A-4BC9-9DF1-49093390C10B}" srcOrd="0" destOrd="0" presId="urn:microsoft.com/office/officeart/2005/8/layout/cycle4#1"/>
    <dgm:cxn modelId="{B1E80A5D-02E2-4117-9F15-AA82D75985CA}" type="presOf" srcId="{4991FBC8-BBE9-4271-8199-8A6AC202423C}" destId="{D1693A6D-E150-4426-91A9-E7FFDEF5C655}" srcOrd="0" destOrd="1" presId="urn:microsoft.com/office/officeart/2005/8/layout/cycle4#1"/>
    <dgm:cxn modelId="{5685FDBE-42BA-4A04-BCCA-32E3E6C649CF}" type="presOf" srcId="{722C928A-9DCF-4CB5-BF94-63BA6AF78070}" destId="{577CB496-FA7B-494E-90ED-F7B16037D31E}" srcOrd="0" destOrd="0" presId="urn:microsoft.com/office/officeart/2005/8/layout/cycle4#1"/>
    <dgm:cxn modelId="{EC8D7055-8875-4A31-9349-0DE28ABE765F}" srcId="{722C928A-9DCF-4CB5-BF94-63BA6AF78070}" destId="{4991FBC8-BBE9-4271-8199-8A6AC202423C}" srcOrd="1" destOrd="0" parTransId="{07E08D13-9CDA-4F7D-BFCD-FECACD3A94C0}" sibTransId="{DC484F53-B483-46CC-A848-06C7DB73A266}"/>
    <dgm:cxn modelId="{3E6E2975-A7FF-47F1-8778-15716FDA98F9}" srcId="{255EEC63-4709-4B01-B18F-3E76AA7108CB}" destId="{0AE2AF9D-AEC0-4F64-9D30-90407BF35563}" srcOrd="1" destOrd="0" parTransId="{4E1BFCE2-3753-4375-B1B6-AFA6345523EE}" sibTransId="{B78A7D57-91C1-492E-AF96-5F2496405645}"/>
    <dgm:cxn modelId="{66ECDBCB-B401-46AB-B4A9-AC51C17037BE}" type="presOf" srcId="{CFBD65D6-0C7A-4926-9614-CAA915230DD6}" destId="{456C4957-536A-40B2-AF34-E4CE9787BF45}" srcOrd="0" destOrd="3" presId="urn:microsoft.com/office/officeart/2005/8/layout/cycle4#1"/>
    <dgm:cxn modelId="{30AE14E4-7571-458A-B5E5-9951C83D7CC5}" type="presOf" srcId="{6BFE6700-C437-4FA8-88D7-7906F9DF7B5F}" destId="{CFBBA2E5-D362-455C-8295-B0D37FD347D8}" srcOrd="1" destOrd="1" presId="urn:microsoft.com/office/officeart/2005/8/layout/cycle4#1"/>
    <dgm:cxn modelId="{DD7B3EB9-E757-404D-B660-6CC00B0A0673}" srcId="{255EEC63-4709-4B01-B18F-3E76AA7108CB}" destId="{722C928A-9DCF-4CB5-BF94-63BA6AF78070}" srcOrd="0" destOrd="0" parTransId="{4355AB00-B229-40F6-A7FD-A370B3A7301F}" sibTransId="{C732EDAE-3976-4899-B15B-6195A5FC1735}"/>
    <dgm:cxn modelId="{E601B20E-F738-4DA8-BF4C-62D795ADE0CF}" type="presOf" srcId="{8DC54BBD-BA0E-4C3F-97F5-47E04F3F127B}" destId="{04B6F0A9-9ADE-4AEC-9C29-1EE7B634A49E}" srcOrd="1" destOrd="0" presId="urn:microsoft.com/office/officeart/2005/8/layout/cycle4#1"/>
    <dgm:cxn modelId="{8B7FF2F7-5489-4CD2-AF1D-7F235D3DAEEB}" srcId="{255EEC63-4709-4B01-B18F-3E76AA7108CB}" destId="{F1D53264-B4EE-4913-8E81-7BE2D91B1277}" srcOrd="2" destOrd="0" parTransId="{038206F4-C990-4854-A773-4A72905376EC}" sibTransId="{BC94BFB3-9763-4EB8-AA59-39F85A8B4D17}"/>
    <dgm:cxn modelId="{EFB18FCA-8202-4341-9043-E5C57A6720B6}" type="presParOf" srcId="{8C37CBDF-C998-4887-B25C-4123029D4D91}" destId="{B5D0B86B-2412-44AB-8612-BBC97B48F5AC}" srcOrd="0" destOrd="0" presId="urn:microsoft.com/office/officeart/2005/8/layout/cycle4#1"/>
    <dgm:cxn modelId="{23C6034C-74C5-4698-9F64-223987D1B26A}" type="presParOf" srcId="{B5D0B86B-2412-44AB-8612-BBC97B48F5AC}" destId="{D170B214-0F02-46A4-B8D0-570A4D583145}" srcOrd="0" destOrd="0" presId="urn:microsoft.com/office/officeart/2005/8/layout/cycle4#1"/>
    <dgm:cxn modelId="{AA4EE1C3-91D3-4838-814B-C4B305A225A0}" type="presParOf" srcId="{D170B214-0F02-46A4-B8D0-570A4D583145}" destId="{D1693A6D-E150-4426-91A9-E7FFDEF5C655}" srcOrd="0" destOrd="0" presId="urn:microsoft.com/office/officeart/2005/8/layout/cycle4#1"/>
    <dgm:cxn modelId="{37DD2FCC-2A90-431A-8FA3-3830DD048584}" type="presParOf" srcId="{D170B214-0F02-46A4-B8D0-570A4D583145}" destId="{5C547657-CDCB-4D46-8EB5-ED5DC591E641}" srcOrd="1" destOrd="0" presId="urn:microsoft.com/office/officeart/2005/8/layout/cycle4#1"/>
    <dgm:cxn modelId="{A1AB04DA-7550-481A-8979-ABBF1E92955B}" type="presParOf" srcId="{B5D0B86B-2412-44AB-8612-BBC97B48F5AC}" destId="{B7A8A8C3-46AF-4B43-99DD-63758EDB2C95}" srcOrd="1" destOrd="0" presId="urn:microsoft.com/office/officeart/2005/8/layout/cycle4#1"/>
    <dgm:cxn modelId="{2198A8C2-9B4F-47B9-8282-E6EE9E8EC1A3}" type="presParOf" srcId="{B7A8A8C3-46AF-4B43-99DD-63758EDB2C95}" destId="{B0F7850D-E361-41C9-9507-933A5E7DA8C8}" srcOrd="0" destOrd="0" presId="urn:microsoft.com/office/officeart/2005/8/layout/cycle4#1"/>
    <dgm:cxn modelId="{F178FB27-6B86-495C-BDC0-1AB20EA77EFE}" type="presParOf" srcId="{B7A8A8C3-46AF-4B43-99DD-63758EDB2C95}" destId="{CBE1865A-634D-4C39-8F31-5C71F763E655}" srcOrd="1" destOrd="0" presId="urn:microsoft.com/office/officeart/2005/8/layout/cycle4#1"/>
    <dgm:cxn modelId="{D4607E24-CA48-42D4-8897-C386093CEBF7}" type="presParOf" srcId="{B5D0B86B-2412-44AB-8612-BBC97B48F5AC}" destId="{08210947-8AA9-479C-8A0B-6B39D469C595}" srcOrd="2" destOrd="0" presId="urn:microsoft.com/office/officeart/2005/8/layout/cycle4#1"/>
    <dgm:cxn modelId="{1E0C61D3-E57C-4697-BBFA-7634D9899F25}" type="presParOf" srcId="{08210947-8AA9-479C-8A0B-6B39D469C595}" destId="{456C4957-536A-40B2-AF34-E4CE9787BF45}" srcOrd="0" destOrd="0" presId="urn:microsoft.com/office/officeart/2005/8/layout/cycle4#1"/>
    <dgm:cxn modelId="{6BF13BFF-70D4-4773-A09F-CD511C2645B7}" type="presParOf" srcId="{08210947-8AA9-479C-8A0B-6B39D469C595}" destId="{CFBBA2E5-D362-455C-8295-B0D37FD347D8}" srcOrd="1" destOrd="0" presId="urn:microsoft.com/office/officeart/2005/8/layout/cycle4#1"/>
    <dgm:cxn modelId="{4970D590-8209-4BC4-8C56-2C63AEE27D6A}" type="presParOf" srcId="{B5D0B86B-2412-44AB-8612-BBC97B48F5AC}" destId="{35D4A532-C122-4EC5-A350-018A2D9FB01C}" srcOrd="3" destOrd="0" presId="urn:microsoft.com/office/officeart/2005/8/layout/cycle4#1"/>
    <dgm:cxn modelId="{D323D716-B657-44A5-90FE-810DBAC5982C}" type="presParOf" srcId="{35D4A532-C122-4EC5-A350-018A2D9FB01C}" destId="{746FFDF8-B5C8-4F14-819B-58D9DD0EADC1}" srcOrd="0" destOrd="0" presId="urn:microsoft.com/office/officeart/2005/8/layout/cycle4#1"/>
    <dgm:cxn modelId="{9AAA41E5-4B58-4ADC-8848-EFE21367D173}" type="presParOf" srcId="{35D4A532-C122-4EC5-A350-018A2D9FB01C}" destId="{04B6F0A9-9ADE-4AEC-9C29-1EE7B634A49E}" srcOrd="1" destOrd="0" presId="urn:microsoft.com/office/officeart/2005/8/layout/cycle4#1"/>
    <dgm:cxn modelId="{48A863FF-D514-4013-8B04-3133E2A7170A}" type="presParOf" srcId="{B5D0B86B-2412-44AB-8612-BBC97B48F5AC}" destId="{E981254B-5D2E-448A-84B6-8F01F4ABBCF5}" srcOrd="4" destOrd="0" presId="urn:microsoft.com/office/officeart/2005/8/layout/cycle4#1"/>
    <dgm:cxn modelId="{D2535C61-579B-422B-8F88-9EA2B1ACA9EB}" type="presParOf" srcId="{8C37CBDF-C998-4887-B25C-4123029D4D91}" destId="{3A556715-D2AC-479C-8ECD-898E424361CE}" srcOrd="1" destOrd="0" presId="urn:microsoft.com/office/officeart/2005/8/layout/cycle4#1"/>
    <dgm:cxn modelId="{4DDB52A0-D808-4142-806F-2D28B06C3273}" type="presParOf" srcId="{3A556715-D2AC-479C-8ECD-898E424361CE}" destId="{577CB496-FA7B-494E-90ED-F7B16037D31E}" srcOrd="0" destOrd="0" presId="urn:microsoft.com/office/officeart/2005/8/layout/cycle4#1"/>
    <dgm:cxn modelId="{52DF5848-0CC5-4AB0-9925-E80332314FB5}" type="presParOf" srcId="{3A556715-D2AC-479C-8ECD-898E424361CE}" destId="{9B36BE0F-F700-43E0-9DE7-72B996C417B6}" srcOrd="1" destOrd="0" presId="urn:microsoft.com/office/officeart/2005/8/layout/cycle4#1"/>
    <dgm:cxn modelId="{83FA5AF5-8C12-44D0-B5C7-BB46261857FA}" type="presParOf" srcId="{3A556715-D2AC-479C-8ECD-898E424361CE}" destId="{9D81CAFD-E6FD-484D-BC46-ADD28945A4EE}" srcOrd="2" destOrd="0" presId="urn:microsoft.com/office/officeart/2005/8/layout/cycle4#1"/>
    <dgm:cxn modelId="{52C05766-14B9-4619-ABCC-1A91378E0BDB}" type="presParOf" srcId="{3A556715-D2AC-479C-8ECD-898E424361CE}" destId="{4BB423C5-9C3A-4BC9-9DF1-49093390C10B}" srcOrd="3" destOrd="0" presId="urn:microsoft.com/office/officeart/2005/8/layout/cycle4#1"/>
    <dgm:cxn modelId="{23926337-F971-4973-9F70-78ED38C28B96}" type="presParOf" srcId="{3A556715-D2AC-479C-8ECD-898E424361CE}" destId="{1D4AE65F-A9BE-4269-BB6E-A3D547AAF20A}" srcOrd="4" destOrd="0" presId="urn:microsoft.com/office/officeart/2005/8/layout/cycle4#1"/>
    <dgm:cxn modelId="{F118AEB1-2688-4E60-9AA6-903BF9652875}" type="presParOf" srcId="{8C37CBDF-C998-4887-B25C-4123029D4D91}" destId="{48D22946-D6B1-4CF7-AB63-446DC503ADFF}" srcOrd="2" destOrd="0" presId="urn:microsoft.com/office/officeart/2005/8/layout/cycle4#1"/>
    <dgm:cxn modelId="{EA0E536E-F963-44E7-B651-5147C9B50A4C}" type="presParOf" srcId="{8C37CBDF-C998-4887-B25C-4123029D4D91}" destId="{1D639354-BFC6-4278-BA70-56A8391B895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131C8-BC6F-43B9-B85E-0221D26E7A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D71F4A-61E7-4094-BE6D-112229D29182}">
      <dgm:prSet phldrT="[Testo]"/>
      <dgm:spPr>
        <a:solidFill>
          <a:srgbClr val="21C5FF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75000"/>
                </a:schemeClr>
              </a:solidFill>
            </a:rPr>
            <a:t>Registrazione e accesso al </a:t>
          </a:r>
          <a:r>
            <a:rPr lang="it-IT" dirty="0" err="1" smtClean="0">
              <a:solidFill>
                <a:schemeClr val="tx1">
                  <a:lumMod val="75000"/>
                </a:schemeClr>
              </a:solidFill>
            </a:rPr>
            <a:t>S.I.Gi.T</a:t>
          </a:r>
          <a:r>
            <a:rPr lang="it-IT" dirty="0" smtClean="0">
              <a:solidFill>
                <a:schemeClr val="tx1">
                  <a:lumMod val="75000"/>
                </a:schemeClr>
              </a:solidFill>
            </a:rPr>
            <a:t>.</a:t>
          </a:r>
          <a:endParaRPr lang="it-IT" dirty="0">
            <a:solidFill>
              <a:schemeClr val="tx1">
                <a:lumMod val="75000"/>
              </a:schemeClr>
            </a:solidFill>
          </a:endParaRPr>
        </a:p>
      </dgm:t>
    </dgm:pt>
    <dgm:pt modelId="{B43F32AE-6D8A-436B-B199-56C8A53FEAB9}" type="parTrans" cxnId="{6DEDEB63-A6BC-4323-A38E-034FD72D4E2A}">
      <dgm:prSet/>
      <dgm:spPr/>
      <dgm:t>
        <a:bodyPr/>
        <a:lstStyle/>
        <a:p>
          <a:endParaRPr lang="it-IT"/>
        </a:p>
      </dgm:t>
    </dgm:pt>
    <dgm:pt modelId="{4B46FAAA-37B9-492E-B93A-49B8C21EDB97}" type="sibTrans" cxnId="{6DEDEB63-A6BC-4323-A38E-034FD72D4E2A}">
      <dgm:prSet/>
      <dgm:spPr/>
      <dgm:t>
        <a:bodyPr/>
        <a:lstStyle/>
        <a:p>
          <a:endParaRPr lang="it-IT"/>
        </a:p>
      </dgm:t>
    </dgm:pt>
    <dgm:pt modelId="{A8999B90-CF22-4A43-8083-965D8300A563}">
      <dgm:prSet phldrT="[Testo]"/>
      <dgm:spPr>
        <a:solidFill>
          <a:srgbClr val="3BCCFF"/>
        </a:solidFill>
      </dgm:spPr>
      <dgm:t>
        <a:bodyPr/>
        <a:lstStyle/>
        <a:p>
          <a:r>
            <a:rPr lang="it-IT" dirty="0" smtClean="0">
              <a:solidFill>
                <a:srgbClr val="0B3066"/>
              </a:solidFill>
            </a:rPr>
            <a:t>Notificazioni e costituzioni in giudizio</a:t>
          </a:r>
          <a:endParaRPr lang="it-IT" dirty="0">
            <a:solidFill>
              <a:srgbClr val="0B3066"/>
            </a:solidFill>
          </a:endParaRPr>
        </a:p>
      </dgm:t>
    </dgm:pt>
    <dgm:pt modelId="{C9626678-8902-489B-998A-A003AD8BC84C}" type="parTrans" cxnId="{9F65CB93-04BD-4EC7-8390-7AA4933459EF}">
      <dgm:prSet/>
      <dgm:spPr/>
      <dgm:t>
        <a:bodyPr/>
        <a:lstStyle/>
        <a:p>
          <a:endParaRPr lang="it-IT"/>
        </a:p>
      </dgm:t>
    </dgm:pt>
    <dgm:pt modelId="{BBF80B2C-6E49-4AB1-8EB8-F3064DEB5C27}" type="sibTrans" cxnId="{9F65CB93-04BD-4EC7-8390-7AA4933459EF}">
      <dgm:prSet/>
      <dgm:spPr/>
      <dgm:t>
        <a:bodyPr/>
        <a:lstStyle/>
        <a:p>
          <a:endParaRPr lang="it-IT"/>
        </a:p>
      </dgm:t>
    </dgm:pt>
    <dgm:pt modelId="{F2E86248-CE74-45A9-9AB5-FDC5609CA4C8}">
      <dgm:prSet phldrT="[Testo]" custT="1"/>
      <dgm:spPr>
        <a:solidFill>
          <a:srgbClr val="21C5FF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400" dirty="0" smtClean="0">
            <a:solidFill>
              <a:srgbClr val="006643">
                <a:lumMod val="50000"/>
              </a:srgbClr>
            </a:solidFill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Formazione e consultazione del fascicolo informatico</a:t>
          </a:r>
        </a:p>
        <a:p>
          <a:pPr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dirty="0"/>
        </a:p>
      </dgm:t>
    </dgm:pt>
    <dgm:pt modelId="{351986B7-7FB2-475F-A7D9-8988B0859D9A}" type="parTrans" cxnId="{343436DE-838E-4635-A8BC-E82A01E69194}">
      <dgm:prSet/>
      <dgm:spPr/>
      <dgm:t>
        <a:bodyPr/>
        <a:lstStyle/>
        <a:p>
          <a:endParaRPr lang="it-IT"/>
        </a:p>
      </dgm:t>
    </dgm:pt>
    <dgm:pt modelId="{FC39D55A-BA73-4C1C-85E9-7C236E0E2185}" type="sibTrans" cxnId="{343436DE-838E-4635-A8BC-E82A01E69194}">
      <dgm:prSet/>
      <dgm:spPr/>
      <dgm:t>
        <a:bodyPr/>
        <a:lstStyle/>
        <a:p>
          <a:endParaRPr lang="it-IT"/>
        </a:p>
      </dgm:t>
    </dgm:pt>
    <dgm:pt modelId="{6E43B4F3-3DBD-4779-B066-852030051798}" type="pres">
      <dgm:prSet presAssocID="{1A6131C8-BC6F-43B9-B85E-0221D26E7A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072D55-299D-43B5-B301-85D63B307BA6}" type="pres">
      <dgm:prSet presAssocID="{8AD71F4A-61E7-4094-BE6D-112229D29182}" presName="parentLin" presStyleCnt="0"/>
      <dgm:spPr/>
    </dgm:pt>
    <dgm:pt modelId="{71E899F4-06A1-476D-8D56-9F7D87DE2CAE}" type="pres">
      <dgm:prSet presAssocID="{8AD71F4A-61E7-4094-BE6D-112229D29182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F0B76A66-F2A2-4C0F-83CC-ED8FC1529D2F}" type="pres">
      <dgm:prSet presAssocID="{8AD71F4A-61E7-4094-BE6D-112229D29182}" presName="parentText" presStyleLbl="node1" presStyleIdx="0" presStyleCnt="3" custScaleX="136831" custScaleY="75315" custLinFactNeighborX="-34177" custLinFactNeighborY="-4616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70C747-1908-43D4-9DBF-9021E1E9CF44}" type="pres">
      <dgm:prSet presAssocID="{8AD71F4A-61E7-4094-BE6D-112229D29182}" presName="negativeSpace" presStyleCnt="0"/>
      <dgm:spPr/>
    </dgm:pt>
    <dgm:pt modelId="{75C3B167-5911-4264-873D-139122FF7A2F}" type="pres">
      <dgm:prSet presAssocID="{8AD71F4A-61E7-4094-BE6D-112229D29182}" presName="childText" presStyleLbl="conFgAcc1" presStyleIdx="0" presStyleCnt="3" custLinFactY="-36473" custLinFactNeighborX="266" custLinFactNeighborY="-100000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F1A53FC-F178-4EFA-B664-6345DE42313E}" type="pres">
      <dgm:prSet presAssocID="{4B46FAAA-37B9-492E-B93A-49B8C21EDB97}" presName="spaceBetweenRectangles" presStyleCnt="0"/>
      <dgm:spPr/>
    </dgm:pt>
    <dgm:pt modelId="{C0E0D501-2594-4C00-A930-D86AA6204F1C}" type="pres">
      <dgm:prSet presAssocID="{A8999B90-CF22-4A43-8083-965D8300A563}" presName="parentLin" presStyleCnt="0"/>
      <dgm:spPr/>
    </dgm:pt>
    <dgm:pt modelId="{490D4986-BA3C-48FC-A41E-070C3547D757}" type="pres">
      <dgm:prSet presAssocID="{A8999B90-CF22-4A43-8083-965D8300A56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AFED2C88-29F1-465F-BCC3-87AB76BC66E5}" type="pres">
      <dgm:prSet presAssocID="{A8999B90-CF22-4A43-8083-965D8300A563}" presName="parentText" presStyleLbl="node1" presStyleIdx="1" presStyleCnt="3" custScaleX="139408" custScaleY="69830" custLinFactNeighborX="-33754" custLinFactNeighborY="-5369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B2D96-FA16-42DD-9BEA-5128C92BCEBF}" type="pres">
      <dgm:prSet presAssocID="{A8999B90-CF22-4A43-8083-965D8300A563}" presName="negativeSpace" presStyleCnt="0"/>
      <dgm:spPr/>
    </dgm:pt>
    <dgm:pt modelId="{B9020BE8-1AD8-4518-9A1E-9DE7FAEA328E}" type="pres">
      <dgm:prSet presAssocID="{A8999B90-CF22-4A43-8083-965D8300A563}" presName="childText" presStyleLbl="conFgAcc1" presStyleIdx="1" presStyleCnt="3" custLinFactY="-43399" custLinFactNeighborX="-313" custLinFactNeighborY="-100000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159ACFA7-67F4-4053-9724-90B90150674E}" type="pres">
      <dgm:prSet presAssocID="{BBF80B2C-6E49-4AB1-8EB8-F3064DEB5C27}" presName="spaceBetweenRectangles" presStyleCnt="0"/>
      <dgm:spPr/>
    </dgm:pt>
    <dgm:pt modelId="{B2F08AD0-6FBC-45A0-AB06-000A4B462F3B}" type="pres">
      <dgm:prSet presAssocID="{F2E86248-CE74-45A9-9AB5-FDC5609CA4C8}" presName="parentLin" presStyleCnt="0"/>
      <dgm:spPr/>
    </dgm:pt>
    <dgm:pt modelId="{505850FD-B927-43BB-9502-246DB0845081}" type="pres">
      <dgm:prSet presAssocID="{F2E86248-CE74-45A9-9AB5-FDC5609CA4C8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47336807-917E-48FD-8B1F-FA9E8F6C6F8F}" type="pres">
      <dgm:prSet presAssocID="{F2E86248-CE74-45A9-9AB5-FDC5609CA4C8}" presName="parentText" presStyleLbl="node1" presStyleIdx="2" presStyleCnt="3" custScaleX="142857" custScaleY="84613" custLinFactNeighborX="-52637" custLinFactNeighborY="4078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DC95F6-AE73-4484-A85D-9FAECACBC541}" type="pres">
      <dgm:prSet presAssocID="{F2E86248-CE74-45A9-9AB5-FDC5609CA4C8}" presName="negativeSpace" presStyleCnt="0"/>
      <dgm:spPr/>
    </dgm:pt>
    <dgm:pt modelId="{5ED4B386-1A7F-44D3-8E67-C125DEDCC78F}" type="pres">
      <dgm:prSet presAssocID="{F2E86248-CE74-45A9-9AB5-FDC5609CA4C8}" presName="childText" presStyleLbl="conFgAcc1" presStyleIdx="2" presStyleCnt="3" custLinFactNeighborY="79150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t-IT"/>
        </a:p>
      </dgm:t>
    </dgm:pt>
  </dgm:ptLst>
  <dgm:cxnLst>
    <dgm:cxn modelId="{B96DB27F-8016-4374-9963-7F028FA08EC5}" type="presOf" srcId="{8AD71F4A-61E7-4094-BE6D-112229D29182}" destId="{F0B76A66-F2A2-4C0F-83CC-ED8FC1529D2F}" srcOrd="1" destOrd="0" presId="urn:microsoft.com/office/officeart/2005/8/layout/list1"/>
    <dgm:cxn modelId="{CD442C7F-93A5-4DBB-9BB8-AC426B8D9848}" type="presOf" srcId="{A8999B90-CF22-4A43-8083-965D8300A563}" destId="{AFED2C88-29F1-465F-BCC3-87AB76BC66E5}" srcOrd="1" destOrd="0" presId="urn:microsoft.com/office/officeart/2005/8/layout/list1"/>
    <dgm:cxn modelId="{343436DE-838E-4635-A8BC-E82A01E69194}" srcId="{1A6131C8-BC6F-43B9-B85E-0221D26E7AF4}" destId="{F2E86248-CE74-45A9-9AB5-FDC5609CA4C8}" srcOrd="2" destOrd="0" parTransId="{351986B7-7FB2-475F-A7D9-8988B0859D9A}" sibTransId="{FC39D55A-BA73-4C1C-85E9-7C236E0E2185}"/>
    <dgm:cxn modelId="{69641300-BAAF-4C40-94E4-9D8BBC8482DA}" type="presOf" srcId="{F2E86248-CE74-45A9-9AB5-FDC5609CA4C8}" destId="{505850FD-B927-43BB-9502-246DB0845081}" srcOrd="0" destOrd="0" presId="urn:microsoft.com/office/officeart/2005/8/layout/list1"/>
    <dgm:cxn modelId="{94CBB05E-5466-478B-B1AC-474AB657FFB2}" type="presOf" srcId="{F2E86248-CE74-45A9-9AB5-FDC5609CA4C8}" destId="{47336807-917E-48FD-8B1F-FA9E8F6C6F8F}" srcOrd="1" destOrd="0" presId="urn:microsoft.com/office/officeart/2005/8/layout/list1"/>
    <dgm:cxn modelId="{C267C816-E9F3-4477-A431-324CCA45D125}" type="presOf" srcId="{A8999B90-CF22-4A43-8083-965D8300A563}" destId="{490D4986-BA3C-48FC-A41E-070C3547D757}" srcOrd="0" destOrd="0" presId="urn:microsoft.com/office/officeart/2005/8/layout/list1"/>
    <dgm:cxn modelId="{CB779752-4291-4DD0-AA3B-AE9294BC7183}" type="presOf" srcId="{8AD71F4A-61E7-4094-BE6D-112229D29182}" destId="{71E899F4-06A1-476D-8D56-9F7D87DE2CAE}" srcOrd="0" destOrd="0" presId="urn:microsoft.com/office/officeart/2005/8/layout/list1"/>
    <dgm:cxn modelId="{9F65CB93-04BD-4EC7-8390-7AA4933459EF}" srcId="{1A6131C8-BC6F-43B9-B85E-0221D26E7AF4}" destId="{A8999B90-CF22-4A43-8083-965D8300A563}" srcOrd="1" destOrd="0" parTransId="{C9626678-8902-489B-998A-A003AD8BC84C}" sibTransId="{BBF80B2C-6E49-4AB1-8EB8-F3064DEB5C27}"/>
    <dgm:cxn modelId="{C37BE849-743D-45B8-88CC-4E3F5442E95F}" type="presOf" srcId="{1A6131C8-BC6F-43B9-B85E-0221D26E7AF4}" destId="{6E43B4F3-3DBD-4779-B066-852030051798}" srcOrd="0" destOrd="0" presId="urn:microsoft.com/office/officeart/2005/8/layout/list1"/>
    <dgm:cxn modelId="{6DEDEB63-A6BC-4323-A38E-034FD72D4E2A}" srcId="{1A6131C8-BC6F-43B9-B85E-0221D26E7AF4}" destId="{8AD71F4A-61E7-4094-BE6D-112229D29182}" srcOrd="0" destOrd="0" parTransId="{B43F32AE-6D8A-436B-B199-56C8A53FEAB9}" sibTransId="{4B46FAAA-37B9-492E-B93A-49B8C21EDB97}"/>
    <dgm:cxn modelId="{3287BBC6-34C6-4047-BF74-3031D02309B7}" type="presParOf" srcId="{6E43B4F3-3DBD-4779-B066-852030051798}" destId="{A2072D55-299D-43B5-B301-85D63B307BA6}" srcOrd="0" destOrd="0" presId="urn:microsoft.com/office/officeart/2005/8/layout/list1"/>
    <dgm:cxn modelId="{31DD365D-294B-4EDE-9EE0-33C4272604BD}" type="presParOf" srcId="{A2072D55-299D-43B5-B301-85D63B307BA6}" destId="{71E899F4-06A1-476D-8D56-9F7D87DE2CAE}" srcOrd="0" destOrd="0" presId="urn:microsoft.com/office/officeart/2005/8/layout/list1"/>
    <dgm:cxn modelId="{C336286C-C660-46C5-B9FD-DD535F43BB5A}" type="presParOf" srcId="{A2072D55-299D-43B5-B301-85D63B307BA6}" destId="{F0B76A66-F2A2-4C0F-83CC-ED8FC1529D2F}" srcOrd="1" destOrd="0" presId="urn:microsoft.com/office/officeart/2005/8/layout/list1"/>
    <dgm:cxn modelId="{0B8D4C48-A176-44EB-80A6-86D808A8C0FB}" type="presParOf" srcId="{6E43B4F3-3DBD-4779-B066-852030051798}" destId="{1D70C747-1908-43D4-9DBF-9021E1E9CF44}" srcOrd="1" destOrd="0" presId="urn:microsoft.com/office/officeart/2005/8/layout/list1"/>
    <dgm:cxn modelId="{01F11FDA-36F5-4938-BA7C-E14E6251E989}" type="presParOf" srcId="{6E43B4F3-3DBD-4779-B066-852030051798}" destId="{75C3B167-5911-4264-873D-139122FF7A2F}" srcOrd="2" destOrd="0" presId="urn:microsoft.com/office/officeart/2005/8/layout/list1"/>
    <dgm:cxn modelId="{FDC96432-0949-4186-BEA6-4319A70DA091}" type="presParOf" srcId="{6E43B4F3-3DBD-4779-B066-852030051798}" destId="{6F1A53FC-F178-4EFA-B664-6345DE42313E}" srcOrd="3" destOrd="0" presId="urn:microsoft.com/office/officeart/2005/8/layout/list1"/>
    <dgm:cxn modelId="{2171B70F-E7EB-4AC9-8E0A-F95D52EA608B}" type="presParOf" srcId="{6E43B4F3-3DBD-4779-B066-852030051798}" destId="{C0E0D501-2594-4C00-A930-D86AA6204F1C}" srcOrd="4" destOrd="0" presId="urn:microsoft.com/office/officeart/2005/8/layout/list1"/>
    <dgm:cxn modelId="{8D78929B-73F1-4CB9-9A42-2EA9D5BE532B}" type="presParOf" srcId="{C0E0D501-2594-4C00-A930-D86AA6204F1C}" destId="{490D4986-BA3C-48FC-A41E-070C3547D757}" srcOrd="0" destOrd="0" presId="urn:microsoft.com/office/officeart/2005/8/layout/list1"/>
    <dgm:cxn modelId="{309D8A31-27BE-4B68-846C-876ABCE84337}" type="presParOf" srcId="{C0E0D501-2594-4C00-A930-D86AA6204F1C}" destId="{AFED2C88-29F1-465F-BCC3-87AB76BC66E5}" srcOrd="1" destOrd="0" presId="urn:microsoft.com/office/officeart/2005/8/layout/list1"/>
    <dgm:cxn modelId="{2C59C740-5E59-4D75-A611-E6559C4E92AE}" type="presParOf" srcId="{6E43B4F3-3DBD-4779-B066-852030051798}" destId="{201B2D96-FA16-42DD-9BEA-5128C92BCEBF}" srcOrd="5" destOrd="0" presId="urn:microsoft.com/office/officeart/2005/8/layout/list1"/>
    <dgm:cxn modelId="{F2692A3E-A484-4306-88EC-BCD44F7189B7}" type="presParOf" srcId="{6E43B4F3-3DBD-4779-B066-852030051798}" destId="{B9020BE8-1AD8-4518-9A1E-9DE7FAEA328E}" srcOrd="6" destOrd="0" presId="urn:microsoft.com/office/officeart/2005/8/layout/list1"/>
    <dgm:cxn modelId="{DC8194C0-181A-4E92-A353-EFE8E85CCA05}" type="presParOf" srcId="{6E43B4F3-3DBD-4779-B066-852030051798}" destId="{159ACFA7-67F4-4053-9724-90B90150674E}" srcOrd="7" destOrd="0" presId="urn:microsoft.com/office/officeart/2005/8/layout/list1"/>
    <dgm:cxn modelId="{C8EE18D8-B6D3-4977-8317-112309B8675A}" type="presParOf" srcId="{6E43B4F3-3DBD-4779-B066-852030051798}" destId="{B2F08AD0-6FBC-45A0-AB06-000A4B462F3B}" srcOrd="8" destOrd="0" presId="urn:microsoft.com/office/officeart/2005/8/layout/list1"/>
    <dgm:cxn modelId="{97E7CD9A-79B4-4A14-BB1E-D52D3929AF31}" type="presParOf" srcId="{B2F08AD0-6FBC-45A0-AB06-000A4B462F3B}" destId="{505850FD-B927-43BB-9502-246DB0845081}" srcOrd="0" destOrd="0" presId="urn:microsoft.com/office/officeart/2005/8/layout/list1"/>
    <dgm:cxn modelId="{6F981748-F2C4-498F-BF23-DA29AF214B5E}" type="presParOf" srcId="{B2F08AD0-6FBC-45A0-AB06-000A4B462F3B}" destId="{47336807-917E-48FD-8B1F-FA9E8F6C6F8F}" srcOrd="1" destOrd="0" presId="urn:microsoft.com/office/officeart/2005/8/layout/list1"/>
    <dgm:cxn modelId="{BFDDEC2F-8F1A-462A-A64C-3806C7E00AA0}" type="presParOf" srcId="{6E43B4F3-3DBD-4779-B066-852030051798}" destId="{2FDC95F6-AE73-4484-A85D-9FAECACBC541}" srcOrd="9" destOrd="0" presId="urn:microsoft.com/office/officeart/2005/8/layout/list1"/>
    <dgm:cxn modelId="{1F82AFE5-FC9F-4AE4-B1A5-E2C8C3F7262A}" type="presParOf" srcId="{6E43B4F3-3DBD-4779-B066-852030051798}" destId="{5ED4B386-1A7F-44D3-8E67-C125DEDCC7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85520-2F66-4A66-9AD6-2A2674337F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309600A-4E90-48B3-A5AF-CFCB87086726}">
      <dgm:prSet phldrT="[Testo]" custT="1"/>
      <dgm:spPr>
        <a:gradFill rotWithShape="0">
          <a:gsLst>
            <a:gs pos="0">
              <a:srgbClr val="3BCCFF"/>
            </a:gs>
            <a:gs pos="51000">
              <a:srgbClr val="D2DCD6"/>
            </a:gs>
            <a:gs pos="100000">
              <a:srgbClr val="00B0F0"/>
            </a:gs>
            <a:gs pos="100000">
              <a:srgbClr val="64BC75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24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Indirizzo PEC e domicilio eletto</a:t>
          </a:r>
          <a:endParaRPr lang="it-IT" sz="24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4E0EBC-BEC6-44AE-AB97-AD2F8E2D779E}" type="parTrans" cxnId="{46D5BC65-A412-431F-8EAC-D83E56F0E155}">
      <dgm:prSet/>
      <dgm:spPr/>
      <dgm:t>
        <a:bodyPr/>
        <a:lstStyle/>
        <a:p>
          <a:endParaRPr lang="it-IT"/>
        </a:p>
      </dgm:t>
    </dgm:pt>
    <dgm:pt modelId="{54401C4B-E447-456D-B452-FD7DFC2330EC}" type="sibTrans" cxnId="{46D5BC65-A412-431F-8EAC-D83E56F0E155}">
      <dgm:prSet/>
      <dgm:spPr/>
      <dgm:t>
        <a:bodyPr/>
        <a:lstStyle/>
        <a:p>
          <a:endParaRPr lang="it-IT"/>
        </a:p>
      </dgm:t>
    </dgm:pt>
    <dgm:pt modelId="{5D73517E-7AB1-4BE7-BD4C-0AFCC4799FA8}">
      <dgm:prSet phldrT="[Testo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aseline="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rPr>
            <a:t> L’indicazione dell’indirizzo di posta elettronica certificata valevole per le comunicazioni e le notificazioni equivale all’indicazione del domicilio digitale eletto (art. 6 del regolamento n. 163/2013 e articolo 16-bis, comma 4, del D.Lgs. n. 546/92)</a:t>
          </a:r>
        </a:p>
        <a:p>
          <a:pPr marL="285750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it-IT" dirty="0"/>
        </a:p>
      </dgm:t>
    </dgm:pt>
    <dgm:pt modelId="{680E256D-4C32-404B-BB24-D642C70419C2}" type="parTrans" cxnId="{50DFC6DA-4214-456F-835B-A40D13C11501}">
      <dgm:prSet/>
      <dgm:spPr/>
      <dgm:t>
        <a:bodyPr/>
        <a:lstStyle/>
        <a:p>
          <a:endParaRPr lang="it-IT"/>
        </a:p>
      </dgm:t>
    </dgm:pt>
    <dgm:pt modelId="{792E2205-DEFD-4BF5-BDCA-94E10B77BB8B}" type="sibTrans" cxnId="{50DFC6DA-4214-456F-835B-A40D13C11501}">
      <dgm:prSet/>
      <dgm:spPr/>
      <dgm:t>
        <a:bodyPr/>
        <a:lstStyle/>
        <a:p>
          <a:endParaRPr lang="it-IT"/>
        </a:p>
      </dgm:t>
    </dgm:pt>
    <dgm:pt modelId="{86B4D466-1D5E-4EC3-92CE-CA5F741CE966}">
      <dgm:prSet phldrT="[Testo]" custT="1"/>
      <dgm:spPr>
        <a:gradFill rotWithShape="0">
          <a:gsLst>
            <a:gs pos="0">
              <a:srgbClr val="00B0F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24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Indicazione PEC</a:t>
          </a:r>
          <a:endParaRPr lang="it-IT" sz="24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44EC99-F4D4-48FD-AC2E-0E144BEC8038}" type="parTrans" cxnId="{6150E011-8965-44E9-9199-6D1D6562B309}">
      <dgm:prSet/>
      <dgm:spPr/>
      <dgm:t>
        <a:bodyPr/>
        <a:lstStyle/>
        <a:p>
          <a:endParaRPr lang="it-IT"/>
        </a:p>
      </dgm:t>
    </dgm:pt>
    <dgm:pt modelId="{4D015070-C33E-4351-85C3-7070489D8C1D}" type="sibTrans" cxnId="{6150E011-8965-44E9-9199-6D1D6562B309}">
      <dgm:prSet/>
      <dgm:spPr/>
      <dgm:t>
        <a:bodyPr/>
        <a:lstStyle/>
        <a:p>
          <a:endParaRPr lang="it-IT"/>
        </a:p>
      </dgm:t>
    </dgm:pt>
    <dgm:pt modelId="{D87F9FF8-43C0-4EAB-9761-FD6349F9F0F7}">
      <dgm:prSet phldrT="[Testo]"/>
      <dgm:spPr/>
      <dgm:t>
        <a:bodyPr/>
        <a:lstStyle/>
        <a:p>
          <a:pPr algn="just"/>
          <a:r>
            <a:rPr lang="it-IT" baseline="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rPr>
            <a:t>La mancata indicazione dell’indirizzo PEC da parte dei soggetti obbligati negli atti depositati in Commissione tributaria, comporta la sanzione del raddoppio del contributo unificato </a:t>
          </a:r>
          <a:endParaRPr lang="it-IT" baseline="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</a:endParaRPr>
        </a:p>
      </dgm:t>
    </dgm:pt>
    <dgm:pt modelId="{34D06535-CA7B-41CB-BD6F-34B42DF0CDD1}" type="parTrans" cxnId="{3124D10C-1967-4980-B987-58B66D5377E4}">
      <dgm:prSet/>
      <dgm:spPr/>
      <dgm:t>
        <a:bodyPr/>
        <a:lstStyle/>
        <a:p>
          <a:endParaRPr lang="it-IT"/>
        </a:p>
      </dgm:t>
    </dgm:pt>
    <dgm:pt modelId="{18430E0F-AB70-4594-BAB5-5C1289267B6A}" type="sibTrans" cxnId="{3124D10C-1967-4980-B987-58B66D5377E4}">
      <dgm:prSet/>
      <dgm:spPr/>
      <dgm:t>
        <a:bodyPr/>
        <a:lstStyle/>
        <a:p>
          <a:endParaRPr lang="it-IT"/>
        </a:p>
      </dgm:t>
    </dgm:pt>
    <dgm:pt modelId="{CD5BE99D-E5CE-43A5-A9C6-784429A5C70C}">
      <dgm:prSet custT="1"/>
      <dgm:spPr>
        <a:gradFill rotWithShape="0">
          <a:gsLst>
            <a:gs pos="0">
              <a:srgbClr val="47B0FF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1700" baseline="0" dirty="0" smtClean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it-IT" sz="24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Notifica tramite PEC</a:t>
          </a:r>
          <a:endParaRPr lang="it-IT" sz="24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FF1EDF-4275-4125-B929-1891B08A2F4C}" type="parTrans" cxnId="{F8E5D61B-06F2-47FA-8193-265820166AEF}">
      <dgm:prSet/>
      <dgm:spPr/>
      <dgm:t>
        <a:bodyPr/>
        <a:lstStyle/>
        <a:p>
          <a:endParaRPr lang="it-IT"/>
        </a:p>
      </dgm:t>
    </dgm:pt>
    <dgm:pt modelId="{494A96C4-6169-44A6-911C-8FE478681DD5}" type="sibTrans" cxnId="{F8E5D61B-06F2-47FA-8193-265820166AEF}">
      <dgm:prSet/>
      <dgm:spPr/>
      <dgm:t>
        <a:bodyPr/>
        <a:lstStyle/>
        <a:p>
          <a:endParaRPr lang="it-IT"/>
        </a:p>
      </dgm:t>
    </dgm:pt>
    <dgm:pt modelId="{BFE01A3D-0428-4181-AD3C-527660A92D7E}" type="pres">
      <dgm:prSet presAssocID="{C6F85520-2F66-4A66-9AD6-2A2674337F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3DE6B7C-8383-4545-AC98-F8CCC22F5181}" type="pres">
      <dgm:prSet presAssocID="{4309600A-4E90-48B3-A5AF-CFCB87086726}" presName="parentText" presStyleLbl="node1" presStyleIdx="0" presStyleCnt="3" custScaleY="95047" custLinFactNeighborY="-244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3FF175-EE8C-45FF-9E57-534014592AB1}" type="pres">
      <dgm:prSet presAssocID="{4309600A-4E90-48B3-A5AF-CFCB87086726}" presName="childText" presStyleLbl="revTx" presStyleIdx="0" presStyleCnt="2" custScaleY="381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054BAB-B131-40E0-BEAC-65D918336CC4}" type="pres">
      <dgm:prSet presAssocID="{86B4D466-1D5E-4EC3-92CE-CA5F741CE9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9CAA89-45C8-4E2F-97C8-291E2DE70A23}" type="pres">
      <dgm:prSet presAssocID="{86B4D466-1D5E-4EC3-92CE-CA5F741CE966}" presName="childText" presStyleLbl="revTx" presStyleIdx="1" presStyleCnt="2" custScaleY="1116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F534C8-26D1-42F7-9216-75EE6FB4F563}" type="pres">
      <dgm:prSet presAssocID="{CD5BE99D-E5CE-43A5-A9C6-784429A5C70C}" presName="parentText" presStyleLbl="node1" presStyleIdx="2" presStyleCnt="3" custScaleY="77977" custLinFactNeighborX="1608" custLinFactNeighborY="-4282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53F73EB-5013-4EEA-A93D-716376D3A012}" type="presOf" srcId="{C6F85520-2F66-4A66-9AD6-2A2674337F29}" destId="{BFE01A3D-0428-4181-AD3C-527660A92D7E}" srcOrd="0" destOrd="0" presId="urn:microsoft.com/office/officeart/2005/8/layout/vList2"/>
    <dgm:cxn modelId="{3124D10C-1967-4980-B987-58B66D5377E4}" srcId="{86B4D466-1D5E-4EC3-92CE-CA5F741CE966}" destId="{D87F9FF8-43C0-4EAB-9761-FD6349F9F0F7}" srcOrd="0" destOrd="0" parTransId="{34D06535-CA7B-41CB-BD6F-34B42DF0CDD1}" sibTransId="{18430E0F-AB70-4594-BAB5-5C1289267B6A}"/>
    <dgm:cxn modelId="{376A597F-A144-4B1E-9DF9-DD340369F325}" type="presOf" srcId="{4309600A-4E90-48B3-A5AF-CFCB87086726}" destId="{23DE6B7C-8383-4545-AC98-F8CCC22F5181}" srcOrd="0" destOrd="0" presId="urn:microsoft.com/office/officeart/2005/8/layout/vList2"/>
    <dgm:cxn modelId="{DDE89DCE-4B36-49B5-926A-3D27EA799C0F}" type="presOf" srcId="{D87F9FF8-43C0-4EAB-9761-FD6349F9F0F7}" destId="{7E9CAA89-45C8-4E2F-97C8-291E2DE70A23}" srcOrd="0" destOrd="0" presId="urn:microsoft.com/office/officeart/2005/8/layout/vList2"/>
    <dgm:cxn modelId="{F8E5D61B-06F2-47FA-8193-265820166AEF}" srcId="{C6F85520-2F66-4A66-9AD6-2A2674337F29}" destId="{CD5BE99D-E5CE-43A5-A9C6-784429A5C70C}" srcOrd="2" destOrd="0" parTransId="{73FF1EDF-4275-4125-B929-1891B08A2F4C}" sibTransId="{494A96C4-6169-44A6-911C-8FE478681DD5}"/>
    <dgm:cxn modelId="{C230D400-0ECC-48BF-B1A0-3B516061B773}" type="presOf" srcId="{CD5BE99D-E5CE-43A5-A9C6-784429A5C70C}" destId="{F8F534C8-26D1-42F7-9216-75EE6FB4F563}" srcOrd="0" destOrd="0" presId="urn:microsoft.com/office/officeart/2005/8/layout/vList2"/>
    <dgm:cxn modelId="{50DFC6DA-4214-456F-835B-A40D13C11501}" srcId="{4309600A-4E90-48B3-A5AF-CFCB87086726}" destId="{5D73517E-7AB1-4BE7-BD4C-0AFCC4799FA8}" srcOrd="0" destOrd="0" parTransId="{680E256D-4C32-404B-BB24-D642C70419C2}" sibTransId="{792E2205-DEFD-4BF5-BDCA-94E10B77BB8B}"/>
    <dgm:cxn modelId="{6150E011-8965-44E9-9199-6D1D6562B309}" srcId="{C6F85520-2F66-4A66-9AD6-2A2674337F29}" destId="{86B4D466-1D5E-4EC3-92CE-CA5F741CE966}" srcOrd="1" destOrd="0" parTransId="{7D44EC99-F4D4-48FD-AC2E-0E144BEC8038}" sibTransId="{4D015070-C33E-4351-85C3-7070489D8C1D}"/>
    <dgm:cxn modelId="{E8082A40-E523-4455-A2A1-81DECB05A0AD}" type="presOf" srcId="{86B4D466-1D5E-4EC3-92CE-CA5F741CE966}" destId="{B8054BAB-B131-40E0-BEAC-65D918336CC4}" srcOrd="0" destOrd="0" presId="urn:microsoft.com/office/officeart/2005/8/layout/vList2"/>
    <dgm:cxn modelId="{3239BA0A-B8CC-4F15-B968-45D91A6F16A2}" type="presOf" srcId="{5D73517E-7AB1-4BE7-BD4C-0AFCC4799FA8}" destId="{353FF175-EE8C-45FF-9E57-534014592AB1}" srcOrd="0" destOrd="0" presId="urn:microsoft.com/office/officeart/2005/8/layout/vList2"/>
    <dgm:cxn modelId="{46D5BC65-A412-431F-8EAC-D83E56F0E155}" srcId="{C6F85520-2F66-4A66-9AD6-2A2674337F29}" destId="{4309600A-4E90-48B3-A5AF-CFCB87086726}" srcOrd="0" destOrd="0" parTransId="{724E0EBC-BEC6-44AE-AB97-AD2F8E2D779E}" sibTransId="{54401C4B-E447-456D-B452-FD7DFC2330EC}"/>
    <dgm:cxn modelId="{3014DACE-C46C-4D1C-9C3E-544B561E8EA4}" type="presParOf" srcId="{BFE01A3D-0428-4181-AD3C-527660A92D7E}" destId="{23DE6B7C-8383-4545-AC98-F8CCC22F5181}" srcOrd="0" destOrd="0" presId="urn:microsoft.com/office/officeart/2005/8/layout/vList2"/>
    <dgm:cxn modelId="{FE9B891F-1468-4F7A-8BE2-698A6F4669F0}" type="presParOf" srcId="{BFE01A3D-0428-4181-AD3C-527660A92D7E}" destId="{353FF175-EE8C-45FF-9E57-534014592AB1}" srcOrd="1" destOrd="0" presId="urn:microsoft.com/office/officeart/2005/8/layout/vList2"/>
    <dgm:cxn modelId="{D84626B6-F4D6-4B79-8354-2ECDD548A36F}" type="presParOf" srcId="{BFE01A3D-0428-4181-AD3C-527660A92D7E}" destId="{B8054BAB-B131-40E0-BEAC-65D918336CC4}" srcOrd="2" destOrd="0" presId="urn:microsoft.com/office/officeart/2005/8/layout/vList2"/>
    <dgm:cxn modelId="{609EDE8F-C29F-45AC-94A1-F20BF5D70FB4}" type="presParOf" srcId="{BFE01A3D-0428-4181-AD3C-527660A92D7E}" destId="{7E9CAA89-45C8-4E2F-97C8-291E2DE70A23}" srcOrd="3" destOrd="0" presId="urn:microsoft.com/office/officeart/2005/8/layout/vList2"/>
    <dgm:cxn modelId="{81F41034-77EB-482E-8D3C-D09D8E6C9AB2}" type="presParOf" srcId="{BFE01A3D-0428-4181-AD3C-527660A92D7E}" destId="{F8F534C8-26D1-42F7-9216-75EE6FB4F5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E4566-C622-4F0B-8648-0CB15B594A39}">
      <dsp:nvSpPr>
        <dsp:cNvPr id="0" name=""/>
        <dsp:cNvSpPr/>
      </dsp:nvSpPr>
      <dsp:spPr>
        <a:xfrm>
          <a:off x="0" y="129405"/>
          <a:ext cx="24288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0D701-28D1-4196-AA3F-ED08E7B6CC52}">
      <dsp:nvSpPr>
        <dsp:cNvPr id="0" name=""/>
        <dsp:cNvSpPr/>
      </dsp:nvSpPr>
      <dsp:spPr>
        <a:xfrm>
          <a:off x="121444" y="86768"/>
          <a:ext cx="1700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4" tIns="0" rIns="642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demonstratio</a:t>
          </a:r>
          <a:endParaRPr lang="it-IT" sz="1200" kern="1200" dirty="0"/>
        </a:p>
      </dsp:txBody>
      <dsp:txXfrm>
        <a:off x="138737" y="104061"/>
        <a:ext cx="1665638" cy="319654"/>
      </dsp:txXfrm>
    </dsp:sp>
    <dsp:sp modelId="{B0B641D9-0D72-41F8-AD28-701ADA3FEDBD}">
      <dsp:nvSpPr>
        <dsp:cNvPr id="0" name=""/>
        <dsp:cNvSpPr/>
      </dsp:nvSpPr>
      <dsp:spPr>
        <a:xfrm>
          <a:off x="0" y="695519"/>
          <a:ext cx="24288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C2457-9156-4638-AB48-94D0544EF488}">
      <dsp:nvSpPr>
        <dsp:cNvPr id="0" name=""/>
        <dsp:cNvSpPr/>
      </dsp:nvSpPr>
      <dsp:spPr>
        <a:xfrm>
          <a:off x="128156" y="516813"/>
          <a:ext cx="1700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4" tIns="0" rIns="642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intentio</a:t>
          </a:r>
          <a:endParaRPr lang="it-IT" sz="1200" kern="1200" dirty="0"/>
        </a:p>
      </dsp:txBody>
      <dsp:txXfrm>
        <a:off x="145449" y="534106"/>
        <a:ext cx="1665638" cy="319654"/>
      </dsp:txXfrm>
    </dsp:sp>
    <dsp:sp modelId="{E19EED74-420E-4C6D-B05F-E0F65FBC4237}">
      <dsp:nvSpPr>
        <dsp:cNvPr id="0" name=""/>
        <dsp:cNvSpPr/>
      </dsp:nvSpPr>
      <dsp:spPr>
        <a:xfrm>
          <a:off x="0" y="1262728"/>
          <a:ext cx="24288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31B5C-53BA-44B8-A7DE-59B6E223A453}">
      <dsp:nvSpPr>
        <dsp:cNvPr id="0" name=""/>
        <dsp:cNvSpPr/>
      </dsp:nvSpPr>
      <dsp:spPr>
        <a:xfrm>
          <a:off x="170763" y="1048749"/>
          <a:ext cx="1700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4" tIns="0" rIns="642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adiudicatio</a:t>
          </a:r>
          <a:r>
            <a:rPr lang="it-IT" sz="1200" kern="1200" dirty="0" smtClean="0"/>
            <a:t> </a:t>
          </a:r>
          <a:endParaRPr lang="it-IT" sz="1200" kern="1200" dirty="0"/>
        </a:p>
      </dsp:txBody>
      <dsp:txXfrm>
        <a:off x="188056" y="1066042"/>
        <a:ext cx="1665638" cy="319654"/>
      </dsp:txXfrm>
    </dsp:sp>
    <dsp:sp modelId="{078474BD-68EE-4B71-8EAF-CDC22E094640}">
      <dsp:nvSpPr>
        <dsp:cNvPr id="0" name=""/>
        <dsp:cNvSpPr/>
      </dsp:nvSpPr>
      <dsp:spPr>
        <a:xfrm>
          <a:off x="0" y="1828146"/>
          <a:ext cx="24288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75DDF-C866-4DF5-8622-3480C350E684}">
      <dsp:nvSpPr>
        <dsp:cNvPr id="0" name=""/>
        <dsp:cNvSpPr/>
      </dsp:nvSpPr>
      <dsp:spPr>
        <a:xfrm>
          <a:off x="170763" y="1667637"/>
          <a:ext cx="1700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4" tIns="0" rIns="642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condemnatio</a:t>
          </a:r>
          <a:r>
            <a:rPr lang="it-IT" sz="1200" kern="1200" dirty="0" smtClean="0"/>
            <a:t> </a:t>
          </a:r>
          <a:endParaRPr lang="it-IT" sz="1200" kern="1200" dirty="0"/>
        </a:p>
      </dsp:txBody>
      <dsp:txXfrm>
        <a:off x="188056" y="1684930"/>
        <a:ext cx="1665638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D93AE-236F-47CF-A7F9-979C84197C73}">
      <dsp:nvSpPr>
        <dsp:cNvPr id="0" name=""/>
        <dsp:cNvSpPr/>
      </dsp:nvSpPr>
      <dsp:spPr>
        <a:xfrm>
          <a:off x="0" y="0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SIGiT</a:t>
          </a:r>
          <a:r>
            <a:rPr lang="it-IT" sz="2300" kern="1200" dirty="0" smtClean="0"/>
            <a:t> – Sistema telematico</a:t>
          </a:r>
          <a:endParaRPr lang="it-IT" sz="2300" kern="1200" dirty="0"/>
        </a:p>
      </dsp:txBody>
      <dsp:txXfrm>
        <a:off x="1672303" y="0"/>
        <a:ext cx="6325521" cy="727388"/>
      </dsp:txXfrm>
    </dsp:sp>
    <dsp:sp modelId="{957C07C8-506A-4620-A5B5-8738E1FF98C0}">
      <dsp:nvSpPr>
        <dsp:cNvPr id="0" name=""/>
        <dsp:cNvSpPr/>
      </dsp:nvSpPr>
      <dsp:spPr>
        <a:xfrm>
          <a:off x="142847" y="71435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3CB15-8C12-403F-B591-815215E0A4F1}">
      <dsp:nvSpPr>
        <dsp:cNvPr id="0" name=""/>
        <dsp:cNvSpPr/>
      </dsp:nvSpPr>
      <dsp:spPr>
        <a:xfrm>
          <a:off x="0" y="800127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Ricorso nativo digitale con firma digitale</a:t>
          </a:r>
        </a:p>
      </dsp:txBody>
      <dsp:txXfrm>
        <a:off x="1672303" y="800127"/>
        <a:ext cx="6325521" cy="727388"/>
      </dsp:txXfrm>
    </dsp:sp>
    <dsp:sp modelId="{9F431B6C-B735-4088-9CF3-7461D1F79951}">
      <dsp:nvSpPr>
        <dsp:cNvPr id="0" name=""/>
        <dsp:cNvSpPr/>
      </dsp:nvSpPr>
      <dsp:spPr>
        <a:xfrm>
          <a:off x="72738" y="872865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FAF5D-1EF0-4C02-AEE2-98D317E4D97C}">
      <dsp:nvSpPr>
        <dsp:cNvPr id="0" name=""/>
        <dsp:cNvSpPr/>
      </dsp:nvSpPr>
      <dsp:spPr>
        <a:xfrm>
          <a:off x="0" y="1600254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Posta elettronica certificata per notifica ricorso </a:t>
          </a:r>
        </a:p>
      </dsp:txBody>
      <dsp:txXfrm>
        <a:off x="1672303" y="1600254"/>
        <a:ext cx="6325521" cy="727388"/>
      </dsp:txXfrm>
    </dsp:sp>
    <dsp:sp modelId="{AEC87F6D-6E29-42B4-B7CA-703CF3633BD0}">
      <dsp:nvSpPr>
        <dsp:cNvPr id="0" name=""/>
        <dsp:cNvSpPr/>
      </dsp:nvSpPr>
      <dsp:spPr>
        <a:xfrm>
          <a:off x="263087" y="1672992"/>
          <a:ext cx="1218868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ED9B2-9AC7-4D73-9C3A-982893C745FE}">
      <dsp:nvSpPr>
        <dsp:cNvPr id="0" name=""/>
        <dsp:cNvSpPr/>
      </dsp:nvSpPr>
      <dsp:spPr>
        <a:xfrm>
          <a:off x="0" y="2463409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Deposito telematico ricorso e documenti</a:t>
          </a:r>
          <a:endParaRPr lang="it-IT" sz="2300" kern="1200" dirty="0"/>
        </a:p>
      </dsp:txBody>
      <dsp:txXfrm>
        <a:off x="1672303" y="2463409"/>
        <a:ext cx="6325521" cy="727388"/>
      </dsp:txXfrm>
    </dsp:sp>
    <dsp:sp modelId="{70E2782F-F546-4C59-ADAD-1D52863D1BF4}">
      <dsp:nvSpPr>
        <dsp:cNvPr id="0" name=""/>
        <dsp:cNvSpPr/>
      </dsp:nvSpPr>
      <dsp:spPr>
        <a:xfrm>
          <a:off x="72738" y="2473119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E37E7-EF36-46A5-81E4-13E93E952DED}">
      <dsp:nvSpPr>
        <dsp:cNvPr id="0" name=""/>
        <dsp:cNvSpPr/>
      </dsp:nvSpPr>
      <dsp:spPr>
        <a:xfrm>
          <a:off x="0" y="3200508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Fascicolo informatico</a:t>
          </a:r>
        </a:p>
      </dsp:txBody>
      <dsp:txXfrm>
        <a:off x="1672303" y="3200508"/>
        <a:ext cx="6325521" cy="727388"/>
      </dsp:txXfrm>
    </dsp:sp>
    <dsp:sp modelId="{5CE42103-7B70-4B33-8259-D58891E94CD2}">
      <dsp:nvSpPr>
        <dsp:cNvPr id="0" name=""/>
        <dsp:cNvSpPr/>
      </dsp:nvSpPr>
      <dsp:spPr>
        <a:xfrm>
          <a:off x="72738" y="3273246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AC1ED-6648-4282-B8D9-E65ADCB596FC}">
      <dsp:nvSpPr>
        <dsp:cNvPr id="0" name=""/>
        <dsp:cNvSpPr/>
      </dsp:nvSpPr>
      <dsp:spPr>
        <a:xfrm>
          <a:off x="0" y="4001789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Prelievo copie atti on-line</a:t>
          </a:r>
        </a:p>
      </dsp:txBody>
      <dsp:txXfrm>
        <a:off x="1672303" y="4001789"/>
        <a:ext cx="6325521" cy="727388"/>
      </dsp:txXfrm>
    </dsp:sp>
    <dsp:sp modelId="{F6C39781-D9DF-4C62-A27D-84833F7EC886}">
      <dsp:nvSpPr>
        <dsp:cNvPr id="0" name=""/>
        <dsp:cNvSpPr/>
      </dsp:nvSpPr>
      <dsp:spPr>
        <a:xfrm>
          <a:off x="72738" y="4073374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E17BD-D521-4087-8A73-F5FCF46FF9A3}">
      <dsp:nvSpPr>
        <dsp:cNvPr id="0" name=""/>
        <dsp:cNvSpPr/>
      </dsp:nvSpPr>
      <dsp:spPr>
        <a:xfrm>
          <a:off x="0" y="0"/>
          <a:ext cx="7762908" cy="1316836"/>
        </a:xfrm>
        <a:prstGeom prst="rect">
          <a:avLst/>
        </a:prstGeom>
        <a:gradFill rotWithShape="0">
          <a:gsLst>
            <a:gs pos="0">
              <a:srgbClr val="99CC0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i="1" kern="1200" baseline="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rPr>
            <a:t>Fasi in corso di digitalizzazione</a:t>
          </a:r>
          <a:endParaRPr lang="it-IT" sz="3700" i="1" kern="1200" baseline="0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</a:endParaRPr>
        </a:p>
      </dsp:txBody>
      <dsp:txXfrm>
        <a:off x="0" y="0"/>
        <a:ext cx="7762908" cy="1316836"/>
      </dsp:txXfrm>
    </dsp:sp>
    <dsp:sp modelId="{A1800D31-4F7F-47B8-B309-2FF08AE64CB7}">
      <dsp:nvSpPr>
        <dsp:cNvPr id="0" name=""/>
        <dsp:cNvSpPr/>
      </dsp:nvSpPr>
      <dsp:spPr>
        <a:xfrm>
          <a:off x="0" y="1316836"/>
          <a:ext cx="1800760" cy="2765356"/>
        </a:xfrm>
        <a:prstGeom prst="rect">
          <a:avLst/>
        </a:prstGeom>
        <a:gradFill rotWithShape="0">
          <a:gsLst>
            <a:gs pos="0">
              <a:srgbClr val="99CC0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0" dirty="0" smtClean="0">
              <a:solidFill>
                <a:schemeClr val="accent1"/>
              </a:solidFill>
              <a:latin typeface="Verdana" panose="020B0604030504040204" pitchFamily="34" charset="0"/>
            </a:rPr>
            <a:t>Sentenza</a:t>
          </a:r>
          <a:r>
            <a:rPr lang="it-IT" sz="2600" kern="1200" dirty="0" smtClean="0"/>
            <a:t> </a:t>
          </a:r>
          <a:endParaRPr lang="it-IT" sz="2600" kern="1200" dirty="0"/>
        </a:p>
      </dsp:txBody>
      <dsp:txXfrm>
        <a:off x="0" y="1316836"/>
        <a:ext cx="1800760" cy="2765356"/>
      </dsp:txXfrm>
    </dsp:sp>
    <dsp:sp modelId="{C519D0F4-8B06-42D8-B6D2-3CE2879DF462}">
      <dsp:nvSpPr>
        <dsp:cNvPr id="0" name=""/>
        <dsp:cNvSpPr/>
      </dsp:nvSpPr>
      <dsp:spPr>
        <a:xfrm>
          <a:off x="1802514" y="1316836"/>
          <a:ext cx="2979319" cy="2765356"/>
        </a:xfrm>
        <a:prstGeom prst="rect">
          <a:avLst/>
        </a:prstGeom>
        <a:gradFill rotWithShape="0">
          <a:gsLst>
            <a:gs pos="0">
              <a:srgbClr val="64BC75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0" dirty="0" smtClean="0">
              <a:solidFill>
                <a:schemeClr val="accent1">
                  <a:lumMod val="50000"/>
                </a:schemeClr>
              </a:solidFill>
            </a:rPr>
            <a:t>Verbale udienza</a:t>
          </a:r>
          <a:endParaRPr lang="it-IT" sz="26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1802514" y="1316836"/>
        <a:ext cx="2979319" cy="2765356"/>
      </dsp:txXfrm>
    </dsp:sp>
    <dsp:sp modelId="{3D12EC34-B4AC-49BA-AAE1-F9F50A0847FC}">
      <dsp:nvSpPr>
        <dsp:cNvPr id="0" name=""/>
        <dsp:cNvSpPr/>
      </dsp:nvSpPr>
      <dsp:spPr>
        <a:xfrm>
          <a:off x="4781834" y="1316836"/>
          <a:ext cx="2979319" cy="276535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0" dirty="0" smtClean="0">
              <a:solidFill>
                <a:schemeClr val="accent1">
                  <a:lumMod val="50000"/>
                </a:schemeClr>
              </a:solidFill>
            </a:rPr>
            <a:t>Pagamento telematico contributo unificato e diritti di copia</a:t>
          </a:r>
          <a:endParaRPr lang="it-IT" sz="26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4781834" y="1316836"/>
        <a:ext cx="2979319" cy="2765356"/>
      </dsp:txXfrm>
    </dsp:sp>
    <dsp:sp modelId="{C2B03A6C-9BF5-45FD-9424-E5F940B42592}">
      <dsp:nvSpPr>
        <dsp:cNvPr id="0" name=""/>
        <dsp:cNvSpPr/>
      </dsp:nvSpPr>
      <dsp:spPr>
        <a:xfrm>
          <a:off x="0" y="4082192"/>
          <a:ext cx="7762908" cy="30726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4957-536A-40B2-AF34-E4CE9787BF45}">
      <dsp:nvSpPr>
        <dsp:cNvPr id="0" name=""/>
        <dsp:cNvSpPr/>
      </dsp:nvSpPr>
      <dsp:spPr>
        <a:xfrm>
          <a:off x="4948775" y="3359780"/>
          <a:ext cx="2900096" cy="141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Sentenza acquisita a fascicolo mediante scansione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Verbale </a:t>
          </a:r>
          <a:endParaRPr lang="it-IT" sz="1300" kern="12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</dsp:txBody>
      <dsp:txXfrm>
        <a:off x="5849960" y="3745521"/>
        <a:ext cx="1967755" cy="1001441"/>
      </dsp:txXfrm>
    </dsp:sp>
    <dsp:sp modelId="{746FFDF8-B5C8-4F14-819B-58D9DD0EADC1}">
      <dsp:nvSpPr>
        <dsp:cNvPr id="0" name=""/>
        <dsp:cNvSpPr/>
      </dsp:nvSpPr>
      <dsp:spPr>
        <a:xfrm>
          <a:off x="26345" y="3242855"/>
          <a:ext cx="3300246" cy="1683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Obbligo di proseguire in appello con la procedura telematica</a:t>
          </a:r>
          <a:endParaRPr lang="it-IT" sz="1600" kern="12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sp:txBody>
      <dsp:txXfrm>
        <a:off x="63326" y="3700714"/>
        <a:ext cx="2236210" cy="1188669"/>
      </dsp:txXfrm>
    </dsp:sp>
    <dsp:sp modelId="{B0F7850D-E361-41C9-9507-933A5E7DA8C8}">
      <dsp:nvSpPr>
        <dsp:cNvPr id="0" name=""/>
        <dsp:cNvSpPr/>
      </dsp:nvSpPr>
      <dsp:spPr>
        <a:xfrm>
          <a:off x="4740926" y="-14044"/>
          <a:ext cx="3107945" cy="156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baseline="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baseline="0" dirty="0" smtClean="0">
              <a:solidFill>
                <a:schemeClr val="tx1"/>
              </a:solidFill>
              <a:latin typeface="Verdana" panose="020B0604030504040204" pitchFamily="34" charset="0"/>
            </a:rPr>
            <a:t>Scelta del telematico indipendentemente dalle modalità di deposito della controparte</a:t>
          </a:r>
          <a:endParaRPr lang="it-IT" sz="1400" kern="1200" baseline="0" dirty="0">
            <a:solidFill>
              <a:schemeClr val="tx1"/>
            </a:solidFill>
            <a:latin typeface="Verdana" panose="020B0604030504040204" pitchFamily="34" charset="0"/>
          </a:endParaRPr>
        </a:p>
      </dsp:txBody>
      <dsp:txXfrm>
        <a:off x="5707609" y="20255"/>
        <a:ext cx="2106963" cy="1102446"/>
      </dsp:txXfrm>
    </dsp:sp>
    <dsp:sp modelId="{D1693A6D-E150-4426-91A9-E7FFDEF5C655}">
      <dsp:nvSpPr>
        <dsp:cNvPr id="0" name=""/>
        <dsp:cNvSpPr/>
      </dsp:nvSpPr>
      <dsp:spPr>
        <a:xfrm>
          <a:off x="97873" y="57482"/>
          <a:ext cx="3371618" cy="141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Valore</a:t>
          </a:r>
          <a:r>
            <a:rPr lang="it-IT" sz="1400" kern="120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legale del deposito telematico</a:t>
          </a:r>
          <a:endParaRPr lang="it-IT" sz="1400" kern="12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Gradualità nell’estensione del telematico</a:t>
          </a:r>
          <a:endParaRPr lang="it-IT" sz="1400" kern="12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9029" y="88638"/>
        <a:ext cx="2297821" cy="1001441"/>
      </dsp:txXfrm>
    </dsp:sp>
    <dsp:sp modelId="{577CB496-FA7B-494E-90ED-F7B16037D31E}">
      <dsp:nvSpPr>
        <dsp:cNvPr id="0" name=""/>
        <dsp:cNvSpPr/>
      </dsp:nvSpPr>
      <dsp:spPr>
        <a:xfrm>
          <a:off x="1728625" y="330165"/>
          <a:ext cx="2112737" cy="2077137"/>
        </a:xfrm>
        <a:prstGeom prst="pieWedg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79500" algn="l"/>
            </a:tabLst>
          </a:pPr>
          <a:r>
            <a:rPr lang="it-IT" sz="1600" kern="1200" baseline="0" dirty="0" smtClean="0">
              <a:solidFill>
                <a:srgbClr val="000000"/>
              </a:solidFill>
              <a:latin typeface="Verdana" panose="020B0604030504040204" pitchFamily="34" charset="0"/>
            </a:rPr>
            <a:t>Facoltatività</a:t>
          </a:r>
          <a:endParaRPr lang="it-IT" sz="1600" kern="1200" baseline="0" dirty="0">
            <a:solidFill>
              <a:srgbClr val="000000"/>
            </a:solidFill>
            <a:latin typeface="Verdana" panose="020B0604030504040204" pitchFamily="34" charset="0"/>
          </a:endParaRPr>
        </a:p>
      </dsp:txBody>
      <dsp:txXfrm>
        <a:off x="2347431" y="938544"/>
        <a:ext cx="1493931" cy="1468758"/>
      </dsp:txXfrm>
    </dsp:sp>
    <dsp:sp modelId="{9B36BE0F-F700-43E0-9DE7-72B996C417B6}">
      <dsp:nvSpPr>
        <dsp:cNvPr id="0" name=""/>
        <dsp:cNvSpPr/>
      </dsp:nvSpPr>
      <dsp:spPr>
        <a:xfrm rot="5400000">
          <a:off x="3973229" y="294607"/>
          <a:ext cx="2112759" cy="2112759"/>
        </a:xfrm>
        <a:prstGeom prst="pieWedg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Libertà delle forme</a:t>
          </a:r>
          <a:endParaRPr lang="it-IT" sz="1500" kern="12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sp:txBody>
      <dsp:txXfrm rot="-5400000">
        <a:off x="3973229" y="913420"/>
        <a:ext cx="1493946" cy="1493946"/>
      </dsp:txXfrm>
    </dsp:sp>
    <dsp:sp modelId="{9D81CAFD-E6FD-484D-BC46-ADD28945A4EE}">
      <dsp:nvSpPr>
        <dsp:cNvPr id="0" name=""/>
        <dsp:cNvSpPr/>
      </dsp:nvSpPr>
      <dsp:spPr>
        <a:xfrm rot="10800000">
          <a:off x="3973229" y="2540521"/>
          <a:ext cx="2112759" cy="2041622"/>
        </a:xfrm>
        <a:prstGeom prst="pieWedg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>
                  <a:lumMod val="75000"/>
                </a:schemeClr>
              </a:solidFill>
            </a:rPr>
            <a:t>Fasi processuali in corso di digitalizzazione</a:t>
          </a:r>
          <a:endParaRPr lang="it-IT" sz="1500" kern="1200" dirty="0">
            <a:solidFill>
              <a:schemeClr val="tx1">
                <a:lumMod val="75000"/>
              </a:schemeClr>
            </a:solidFill>
          </a:endParaRPr>
        </a:p>
      </dsp:txBody>
      <dsp:txXfrm rot="10800000">
        <a:off x="3973229" y="2540521"/>
        <a:ext cx="1493946" cy="1443645"/>
      </dsp:txXfrm>
    </dsp:sp>
    <dsp:sp modelId="{4BB423C5-9C3A-4BC9-9DF1-49093390C10B}">
      <dsp:nvSpPr>
        <dsp:cNvPr id="0" name=""/>
        <dsp:cNvSpPr/>
      </dsp:nvSpPr>
      <dsp:spPr>
        <a:xfrm rot="16200000">
          <a:off x="1783915" y="2470262"/>
          <a:ext cx="2070694" cy="2182142"/>
        </a:xfrm>
        <a:prstGeom prst="pieWedg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Scelta telematica operata in primo grado</a:t>
          </a:r>
          <a:endParaRPr lang="it-IT" sz="1500" kern="12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sp:txBody>
      <dsp:txXfrm rot="5400000">
        <a:off x="2367327" y="2525986"/>
        <a:ext cx="1543007" cy="1464202"/>
      </dsp:txXfrm>
    </dsp:sp>
    <dsp:sp modelId="{48D22946-D6B1-4CF7-AB63-446DC503ADFF}">
      <dsp:nvSpPr>
        <dsp:cNvPr id="0" name=""/>
        <dsp:cNvSpPr/>
      </dsp:nvSpPr>
      <dsp:spPr>
        <a:xfrm rot="2463491" flipV="1">
          <a:off x="3899254" y="2425504"/>
          <a:ext cx="50362" cy="51075"/>
        </a:xfrm>
        <a:prstGeom prst="quad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39354-BFC6-4278-BA70-56A8391B8954}">
      <dsp:nvSpPr>
        <dsp:cNvPr id="0" name=""/>
        <dsp:cNvSpPr/>
      </dsp:nvSpPr>
      <dsp:spPr>
        <a:xfrm rot="5602517" flipV="1">
          <a:off x="3559704" y="2447569"/>
          <a:ext cx="729463" cy="69939"/>
        </a:xfrm>
        <a:prstGeom prst="circularArrow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3B167-5911-4264-873D-139122FF7A2F}">
      <dsp:nvSpPr>
        <dsp:cNvPr id="0" name=""/>
        <dsp:cNvSpPr/>
      </dsp:nvSpPr>
      <dsp:spPr>
        <a:xfrm>
          <a:off x="0" y="254689"/>
          <a:ext cx="7827298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0B76A66-F2A2-4C0F-83CC-ED8FC1529D2F}">
      <dsp:nvSpPr>
        <dsp:cNvPr id="0" name=""/>
        <dsp:cNvSpPr/>
      </dsp:nvSpPr>
      <dsp:spPr>
        <a:xfrm>
          <a:off x="255595" y="39830"/>
          <a:ext cx="7438547" cy="733688"/>
        </a:xfrm>
        <a:prstGeom prst="roundRect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97" tIns="0" rIns="20709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>
              <a:solidFill>
                <a:schemeClr val="tx1">
                  <a:lumMod val="75000"/>
                </a:schemeClr>
              </a:solidFill>
            </a:rPr>
            <a:t>Registrazione e accesso al </a:t>
          </a:r>
          <a:r>
            <a:rPr lang="it-IT" sz="3300" kern="1200" dirty="0" err="1" smtClean="0">
              <a:solidFill>
                <a:schemeClr val="tx1">
                  <a:lumMod val="75000"/>
                </a:schemeClr>
              </a:solidFill>
            </a:rPr>
            <a:t>S.I.Gi.T</a:t>
          </a:r>
          <a:r>
            <a:rPr lang="it-IT" sz="3300" kern="1200" dirty="0" smtClean="0">
              <a:solidFill>
                <a:schemeClr val="tx1">
                  <a:lumMod val="75000"/>
                </a:schemeClr>
              </a:solidFill>
            </a:rPr>
            <a:t>.</a:t>
          </a:r>
          <a:endParaRPr lang="it-IT" sz="33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91411" y="75646"/>
        <a:ext cx="7366915" cy="662056"/>
      </dsp:txXfrm>
    </dsp:sp>
    <dsp:sp modelId="{B9020BE8-1AD8-4518-9A1E-9DE7FAEA328E}">
      <dsp:nvSpPr>
        <dsp:cNvPr id="0" name=""/>
        <dsp:cNvSpPr/>
      </dsp:nvSpPr>
      <dsp:spPr>
        <a:xfrm>
          <a:off x="0" y="1400069"/>
          <a:ext cx="7827298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FED2C88-29F1-465F-BCC3-87AB76BC66E5}">
      <dsp:nvSpPr>
        <dsp:cNvPr id="0" name=""/>
        <dsp:cNvSpPr/>
      </dsp:nvSpPr>
      <dsp:spPr>
        <a:xfrm>
          <a:off x="252680" y="1222972"/>
          <a:ext cx="7444374" cy="680255"/>
        </a:xfrm>
        <a:prstGeom prst="roundRect">
          <a:avLst/>
        </a:prstGeom>
        <a:solidFill>
          <a:srgbClr val="3B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97" tIns="0" rIns="20709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>
              <a:solidFill>
                <a:srgbClr val="0B3066"/>
              </a:solidFill>
            </a:rPr>
            <a:t>Notificazioni e costituzioni in giudizio</a:t>
          </a:r>
          <a:endParaRPr lang="it-IT" sz="3300" kern="1200" dirty="0">
            <a:solidFill>
              <a:srgbClr val="0B3066"/>
            </a:solidFill>
          </a:endParaRPr>
        </a:p>
      </dsp:txBody>
      <dsp:txXfrm>
        <a:off x="285887" y="1256179"/>
        <a:ext cx="7377960" cy="613841"/>
      </dsp:txXfrm>
    </dsp:sp>
    <dsp:sp modelId="{5ED4B386-1A7F-44D3-8E67-C125DEDCC78F}">
      <dsp:nvSpPr>
        <dsp:cNvPr id="0" name=""/>
        <dsp:cNvSpPr/>
      </dsp:nvSpPr>
      <dsp:spPr>
        <a:xfrm>
          <a:off x="0" y="3671685"/>
          <a:ext cx="7827298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7336807-917E-48FD-8B1F-FA9E8F6C6F8F}">
      <dsp:nvSpPr>
        <dsp:cNvPr id="0" name=""/>
        <dsp:cNvSpPr/>
      </dsp:nvSpPr>
      <dsp:spPr>
        <a:xfrm>
          <a:off x="176492" y="3346325"/>
          <a:ext cx="7452742" cy="824266"/>
        </a:xfrm>
        <a:prstGeom prst="roundRect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97" tIns="0" rIns="20709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400" kern="1200" dirty="0" smtClean="0">
            <a:solidFill>
              <a:srgbClr val="006643">
                <a:lumMod val="50000"/>
              </a:srgbClr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kern="120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Formazione e consultazione del fascicolo informatico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</dsp:txBody>
      <dsp:txXfrm>
        <a:off x="216729" y="3386562"/>
        <a:ext cx="7372268" cy="743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E6B7C-8383-4545-AC98-F8CCC22F5181}">
      <dsp:nvSpPr>
        <dsp:cNvPr id="0" name=""/>
        <dsp:cNvSpPr/>
      </dsp:nvSpPr>
      <dsp:spPr>
        <a:xfrm>
          <a:off x="0" y="54818"/>
          <a:ext cx="7719672" cy="551576"/>
        </a:xfrm>
        <a:prstGeom prst="roundRect">
          <a:avLst/>
        </a:prstGeom>
        <a:gradFill rotWithShape="0">
          <a:gsLst>
            <a:gs pos="0">
              <a:srgbClr val="3BCCFF"/>
            </a:gs>
            <a:gs pos="51000">
              <a:srgbClr val="D2DCD6"/>
            </a:gs>
            <a:gs pos="100000">
              <a:srgbClr val="00B0F0"/>
            </a:gs>
            <a:gs pos="100000">
              <a:srgbClr val="64BC75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Indirizzo PEC e domicilio eletto</a:t>
          </a:r>
          <a:endParaRPr lang="it-IT" sz="2400" kern="12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26" y="81744"/>
        <a:ext cx="7665820" cy="497724"/>
      </dsp:txXfrm>
    </dsp:sp>
    <dsp:sp modelId="{353FF175-EE8C-45FF-9E57-534014592AB1}">
      <dsp:nvSpPr>
        <dsp:cNvPr id="0" name=""/>
        <dsp:cNvSpPr/>
      </dsp:nvSpPr>
      <dsp:spPr>
        <a:xfrm>
          <a:off x="0" y="672318"/>
          <a:ext cx="7719672" cy="102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0" tIns="21590" rIns="120904" bIns="2159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300" kern="1200" baseline="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rPr>
            <a:t> L’indicazione dell’indirizzo di posta elettronica certificata valevole per le comunicazioni e le notificazioni equivale all’indicazione del domicilio digitale eletto (art. 6 del regolamento n. 163/2013 e articolo 16-bis, comma 4, del D.Lgs. n. 546/92)</a:t>
          </a:r>
        </a:p>
        <a:p>
          <a:pPr marL="285750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1300" kern="1200" dirty="0"/>
        </a:p>
      </dsp:txBody>
      <dsp:txXfrm>
        <a:off x="0" y="672318"/>
        <a:ext cx="7719672" cy="1026956"/>
      </dsp:txXfrm>
    </dsp:sp>
    <dsp:sp modelId="{B8054BAB-B131-40E0-BEAC-65D918336CC4}">
      <dsp:nvSpPr>
        <dsp:cNvPr id="0" name=""/>
        <dsp:cNvSpPr/>
      </dsp:nvSpPr>
      <dsp:spPr>
        <a:xfrm>
          <a:off x="0" y="1699274"/>
          <a:ext cx="7719672" cy="580320"/>
        </a:xfrm>
        <a:prstGeom prst="roundRect">
          <a:avLst/>
        </a:prstGeom>
        <a:gradFill rotWithShape="0">
          <a:gsLst>
            <a:gs pos="0">
              <a:srgbClr val="00B0F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Indicazione PEC</a:t>
          </a:r>
          <a:endParaRPr lang="it-IT" sz="2400" kern="12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329" y="1727603"/>
        <a:ext cx="7663014" cy="523662"/>
      </dsp:txXfrm>
    </dsp:sp>
    <dsp:sp modelId="{7E9CAA89-45C8-4E2F-97C8-291E2DE70A23}">
      <dsp:nvSpPr>
        <dsp:cNvPr id="0" name=""/>
        <dsp:cNvSpPr/>
      </dsp:nvSpPr>
      <dsp:spPr>
        <a:xfrm>
          <a:off x="0" y="2279594"/>
          <a:ext cx="7719672" cy="197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0" tIns="21590" rIns="120904" bIns="2159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300" kern="1200" baseline="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rPr>
            <a:t>La mancata indicazione dell’indirizzo PEC da parte dei soggetti obbligati negli atti depositati in Commissione tributaria, comporta la sanzione del raddoppio del contributo unificato </a:t>
          </a:r>
          <a:endParaRPr lang="it-IT" sz="1300" kern="1200" baseline="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</a:endParaRPr>
        </a:p>
      </dsp:txBody>
      <dsp:txXfrm>
        <a:off x="0" y="2279594"/>
        <a:ext cx="7719672" cy="1970524"/>
      </dsp:txXfrm>
    </dsp:sp>
    <dsp:sp modelId="{F8F534C8-26D1-42F7-9216-75EE6FB4F563}">
      <dsp:nvSpPr>
        <dsp:cNvPr id="0" name=""/>
        <dsp:cNvSpPr/>
      </dsp:nvSpPr>
      <dsp:spPr>
        <a:xfrm>
          <a:off x="0" y="3494484"/>
          <a:ext cx="7719672" cy="452516"/>
        </a:xfrm>
        <a:prstGeom prst="roundRect">
          <a:avLst/>
        </a:prstGeom>
        <a:gradFill rotWithShape="0">
          <a:gsLst>
            <a:gs pos="0">
              <a:srgbClr val="47B0FF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baseline="0" dirty="0" smtClean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it-IT" sz="2400" kern="12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Notifica tramite PEC</a:t>
          </a:r>
          <a:endParaRPr lang="it-IT" sz="2400" kern="12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090" y="3516574"/>
        <a:ext cx="7675492" cy="40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5EFD-DB1E-4CB2-AEBD-568398F57613}" type="datetime1">
              <a:rPr lang="it-IT" smtClean="0"/>
              <a:t>08/02/2017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4F97-846F-421B-96FB-FB9D71619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9112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07065-0CF0-4A82-B55C-B88D61356BA3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FED5-9FBA-45D8-8072-D454F89D80D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8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9pPr>
          </a:lstStyle>
          <a:p>
            <a:fld id="{383FA179-A796-4421-9B91-DEED3A2F9336}" type="slidenum">
              <a:rPr lang="it-IT" altLang="it-IT" sz="1200">
                <a:solidFill>
                  <a:prstClr val="black"/>
                </a:solidFill>
              </a:rPr>
              <a:pPr/>
              <a:t>1</a:t>
            </a:fld>
            <a:endParaRPr lang="it-IT" altLang="it-IT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>
                <a:solidFill>
                  <a:prstClr val="black"/>
                </a:solidFill>
              </a:rPr>
              <a:pPr/>
              <a:t>08/02/2017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>
                <a:solidFill>
                  <a:prstClr val="black"/>
                </a:solidFill>
              </a:rPr>
              <a:pPr/>
              <a:t>08/02/2017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>
                <a:solidFill>
                  <a:prstClr val="black"/>
                </a:solidFill>
              </a:rPr>
              <a:pPr/>
              <a:t>08/02/2017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9117-476E-46D7-AC35-FA2D3D782CAC}" type="slidenum">
              <a:rPr lang="it-IT" altLang="it-IT" smtClean="0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261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9117-476E-46D7-AC35-FA2D3D782CAC}" type="slidenum">
              <a:rPr lang="it-IT" altLang="it-IT" smtClean="0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2611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9117-476E-46D7-AC35-FA2D3D782CAC}" type="slidenum">
              <a:rPr lang="it-IT" altLang="it-IT" smtClean="0"/>
              <a:pPr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26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982605D-A617-41DF-BC61-211440FB1105}" type="slidenum">
              <a:rPr lang="it-IT" altLang="it-IT" sz="1200" smtClean="0">
                <a:solidFill>
                  <a:srgbClr val="000000"/>
                </a:solidFill>
              </a:rPr>
              <a:pPr/>
              <a:t>48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08/02/2017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 bwMode="auto">
          <a:xfrm flipV="1">
            <a:off x="2700338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79725"/>
            <a:ext cx="22637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80000" y="2880000"/>
            <a:ext cx="5868464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80000" y="3501009"/>
            <a:ext cx="5868464" cy="360039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230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204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64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59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61485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94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Immagin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300788"/>
            <a:ext cx="3508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300788"/>
            <a:ext cx="9953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156176" y="6372200"/>
            <a:ext cx="2840037" cy="144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000" dirty="0" smtClean="0">
                <a:solidFill>
                  <a:srgbClr val="002776"/>
                </a:solidFill>
              </a:rPr>
              <a:t>Bari, 13 febbraio 2017</a:t>
            </a:r>
            <a:endParaRPr lang="it-IT" sz="1000" dirty="0">
              <a:solidFill>
                <a:srgbClr val="002776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436096" y="6171836"/>
            <a:ext cx="3560117" cy="1820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000" dirty="0" smtClean="0">
                <a:latin typeface="Verdana" panose="020B0604030504040204" pitchFamily="34" charset="0"/>
              </a:rPr>
              <a:t>Processo tributario: le nuove procedure telematiche</a:t>
            </a:r>
            <a:endParaRPr lang="it-IT" sz="1000" dirty="0">
              <a:solidFill>
                <a:srgbClr val="002776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6156176" y="6543693"/>
            <a:ext cx="2840037" cy="144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CDE4D2-E550-4C8F-AB64-AC7C179AE0B9}" type="slidenum">
              <a:rPr lang="it-IT" altLang="it-IT" sz="1000" smtClean="0">
                <a:solidFill>
                  <a:srgbClr val="002776"/>
                </a:solidFill>
              </a:rPr>
              <a:pPr algn="r"/>
              <a:t>‹N›</a:t>
            </a:fld>
            <a:endParaRPr lang="it-IT" altLang="it-IT" sz="1000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ustiziatributaria.gov.i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ustiziatributaria.gov.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ustiziatributaria.gov.i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ustiziatributaria.gov.i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f.utenzeesterne@finanze.i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cepa.gov.i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ipec.gov.i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699792" y="2817242"/>
            <a:ext cx="6048921" cy="1259830"/>
          </a:xfrm>
          <a:gradFill>
            <a:gsLst>
              <a:gs pos="0">
                <a:srgbClr val="00B050"/>
              </a:gs>
              <a:gs pos="48000">
                <a:srgbClr val="D2DCD6"/>
              </a:gs>
              <a:gs pos="46688">
                <a:srgbClr val="C9D5CE"/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altLang="it-IT" b="1" dirty="0" smtClean="0">
                <a:latin typeface="Verdana" panose="020B0604030504040204" pitchFamily="34" charset="0"/>
              </a:rPr>
              <a:t>Processo tributario: le nuove procedure telematiche</a:t>
            </a:r>
            <a:r>
              <a:rPr lang="it-IT" altLang="it-IT" dirty="0" smtClean="0">
                <a:solidFill>
                  <a:srgbClr val="00133B"/>
                </a:solidFill>
                <a:latin typeface="Verdana" panose="020B0604030504040204" pitchFamily="34" charset="0"/>
              </a:rPr>
              <a:t/>
            </a:r>
            <a:br>
              <a:rPr lang="it-IT" altLang="it-IT" dirty="0" smtClean="0">
                <a:solidFill>
                  <a:srgbClr val="00133B"/>
                </a:solidFill>
                <a:latin typeface="Verdana" panose="020B0604030504040204" pitchFamily="34" charset="0"/>
              </a:rPr>
            </a:br>
            <a:endParaRPr lang="it-IT" altLang="it-IT" dirty="0" smtClean="0">
              <a:solidFill>
                <a:srgbClr val="00133B"/>
              </a:solidFill>
              <a:latin typeface="Verdana" panose="020B0604030504040204" pitchFamily="34" charset="0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4140272" cy="576064"/>
          </a:xfrm>
          <a:noFill/>
        </p:spPr>
        <p:txBody>
          <a:bodyPr/>
          <a:lstStyle/>
          <a:p>
            <a:pPr algn="ctr"/>
            <a:r>
              <a:rPr lang="it-IT" dirty="0" smtClean="0">
                <a:solidFill>
                  <a:srgbClr val="111111"/>
                </a:solidFill>
                <a:latin typeface="Verdana" panose="020B0604030504040204" pitchFamily="34" charset="0"/>
              </a:rPr>
              <a:t>Direzione della giustizia tributaria</a:t>
            </a:r>
            <a:br>
              <a:rPr lang="it-IT" dirty="0" smtClean="0">
                <a:solidFill>
                  <a:srgbClr val="111111"/>
                </a:solidFill>
                <a:latin typeface="Verdana" panose="020B0604030504040204" pitchFamily="34" charset="0"/>
              </a:rPr>
            </a:br>
            <a:r>
              <a:rPr lang="it-IT" dirty="0" smtClean="0">
                <a:solidFill>
                  <a:srgbClr val="111111"/>
                </a:solidFill>
                <a:latin typeface="Verdana" panose="020B0604030504040204" pitchFamily="34" charset="0"/>
              </a:rPr>
              <a:t>13 febbraio 2017 - Bari</a:t>
            </a:r>
            <a:endParaRPr lang="it-IT" dirty="0">
              <a:solidFill>
                <a:srgbClr val="11111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Ricorsi depositati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360363" y="1152421"/>
            <a:ext cx="8172077" cy="48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180975" indent="0" algn="just"/>
            <a:r>
              <a:rPr lang="it-IT" altLang="it-IT" sz="2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numeri della Giustizia Tributaria, relativamente ai ricorsi pervenuti dal 1 gennaio al 31 dicembre 2016, sono:</a:t>
            </a:r>
          </a:p>
          <a:p>
            <a:pPr marL="0" indent="0"/>
            <a:endParaRPr lang="it-IT" altLang="it-IT" sz="16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it-IT" altLang="it-IT" sz="16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it-IT" altLang="it-IT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it-IT" altLang="it-IT" kern="0" dirty="0" smtClean="0"/>
          </a:p>
          <a:p>
            <a:pPr marL="0" indent="0"/>
            <a:endParaRPr lang="it-IT" altLang="it-IT" kern="0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81139"/>
              </p:ext>
            </p:extLst>
          </p:nvPr>
        </p:nvGraphicFramePr>
        <p:xfrm>
          <a:off x="683568" y="1898539"/>
          <a:ext cx="7776866" cy="4042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1872208"/>
                <a:gridCol w="2409238"/>
                <a:gridCol w="1767228"/>
              </a:tblGrid>
              <a:tr h="2965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Regione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N. Ricorsi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Regione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N. Ricorsi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CAMPANIA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48.861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MARCHE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4.650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SICILIA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36.610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ABRUZZO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4.033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LAZIO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32.408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SARDEGNA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3.340</a:t>
                      </a:r>
                    </a:p>
                  </a:txBody>
                  <a:tcPr marL="9525" marR="9525" marT="9525" marB="0" anchor="b"/>
                </a:tc>
              </a:tr>
              <a:tr h="344257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LOMBARDIA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19.684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MOLISE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2.317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CALABRIA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19.577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FRIULI VENEZIA GIULIA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2.139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PUGLIA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18.934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BASILICATA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2.047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TOSCANA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UMBRIA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1.596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E. ROMAGNA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TRENTINO ALTO ADIGE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970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VENETO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VALLE  D'AOSTA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PIEMONTE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LIGURIA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361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231.713</a:t>
                      </a:r>
                      <a:endParaRPr lang="it-IT" sz="1400" b="1" i="0" u="none" strike="noStrike" dirty="0">
                        <a:solidFill>
                          <a:srgbClr val="00277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574867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Comunicazioni PEC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5400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gnaposto contenuto 6"/>
          <p:cNvSpPr txBox="1">
            <a:spLocks/>
          </p:cNvSpPr>
          <p:nvPr/>
        </p:nvSpPr>
        <p:spPr>
          <a:xfrm>
            <a:off x="467544" y="1300932"/>
            <a:ext cx="2520280" cy="41442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altLang="it-IT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Comunicazioni inoltrate alle parti processuali via </a:t>
            </a:r>
            <a:r>
              <a:rPr lang="it-IT" altLang="it-IT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</a:t>
            </a:r>
            <a:r>
              <a:rPr lang="it-IT" altLang="it-IT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(avvisi trattazione e  comunicazioni dispositivo): nel 2016 </a:t>
            </a:r>
            <a:r>
              <a:rPr lang="it-IT" altLang="it-IT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sono state circa 1.250.000 e arrivano quasi al </a:t>
            </a:r>
            <a:r>
              <a:rPr lang="it-IT" altLang="it-IT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94,5%</a:t>
            </a:r>
            <a:r>
              <a:rPr lang="it-IT" altLang="it-IT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altLang="it-IT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Depositi telematici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87624" y="119675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Depositi telematici </a:t>
            </a:r>
            <a:r>
              <a:rPr lang="it-IT" b="1" dirty="0" smtClean="0"/>
              <a:t>(controversie + allegati) al 15 gennaio 2017 nelle </a:t>
            </a:r>
            <a:r>
              <a:rPr lang="it-IT" b="1" dirty="0"/>
              <a:t>8 regioni attive </a:t>
            </a:r>
            <a:endParaRPr lang="it-IT" b="1" dirty="0" smtClean="0"/>
          </a:p>
        </p:txBody>
      </p:sp>
      <p:pic>
        <p:nvPicPr>
          <p:cNvPr id="2050" name="Immagin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7686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B0F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dirty="0" smtClean="0"/>
              <a:t>Seconda parte</a:t>
            </a:r>
            <a:br>
              <a:rPr lang="it-IT" dirty="0" smtClean="0"/>
            </a:br>
            <a:r>
              <a:rPr lang="it-IT" dirty="0" smtClean="0"/>
              <a:t>Paolo Bevilacqua</a:t>
            </a:r>
            <a:br>
              <a:rPr lang="it-IT" dirty="0" smtClean="0"/>
            </a:br>
            <a:r>
              <a:rPr lang="it-IT" sz="2000" dirty="0"/>
              <a:t>Direttore </a:t>
            </a:r>
            <a:r>
              <a:rPr lang="it-IT" sz="2000" dirty="0" smtClean="0"/>
              <a:t>Tributario-Settore </a:t>
            </a:r>
            <a:r>
              <a:rPr lang="it-IT" sz="2000" dirty="0"/>
              <a:t>normativa </a:t>
            </a:r>
            <a:r>
              <a:rPr lang="it-IT" sz="2000" dirty="0" smtClean="0"/>
              <a:t>contenzioso</a:t>
            </a:r>
            <a:endParaRPr lang="it-IT" sz="20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Deposito telematico</a:t>
            </a:r>
          </a:p>
          <a:p>
            <a:pPr algn="ctr"/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(aspetti giuridici)</a:t>
            </a: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628800"/>
            <a:ext cx="3888432" cy="41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r>
              <a:rPr lang="it-IT" dirty="0" smtClean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Decreto </a:t>
            </a: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del Direttore Generale delle Finanze, 4 agosto 2015 (Regole tecniche)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Circolare n. 2/DF dell'11 maggio 2016 (Linee guida dei servizi del PTT)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Decreti del Direttore Generale delle Finanze </a:t>
            </a:r>
            <a:r>
              <a:rPr lang="it-IT" dirty="0" smtClean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(attivazioni telematico nelle </a:t>
            </a: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regioni</a:t>
            </a:r>
            <a:r>
              <a:rPr lang="it-IT" dirty="0" smtClean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)</a:t>
            </a:r>
            <a:endParaRPr lang="it-IT" dirty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>
          <a:xfrm>
            <a:off x="756289" y="1628800"/>
            <a:ext cx="3671695" cy="41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Codice dell’Amministrazione Digitale (CAD) D.Lgs. n. 82, 7 marzo 2005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it-IT" dirty="0" smtClean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it-IT" dirty="0" smtClean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Decreto–legge </a:t>
            </a: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6 luglio 2011, n. 98, art. 39, comma 8 </a:t>
            </a:r>
            <a:endParaRPr lang="it-IT" dirty="0" smtClean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it-IT" dirty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Decreto del Ministro dell'economia e delle finanze, 23 dicembre 2013, n. 163 (Regolamento del PTT)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395536" y="548680"/>
            <a:ext cx="8262294" cy="576064"/>
          </a:xfrm>
          <a:prstGeom prst="rect">
            <a:avLst/>
          </a:prstGeom>
          <a:gradFill>
            <a:gsLst>
              <a:gs pos="8000">
                <a:srgbClr val="3BCCFF"/>
              </a:gs>
              <a:gs pos="49000">
                <a:schemeClr val="accent4">
                  <a:tint val="37000"/>
                  <a:satMod val="300000"/>
                  <a:alpha val="44000"/>
                  <a:lumMod val="98000"/>
                </a:schemeClr>
              </a:gs>
              <a:gs pos="90000">
                <a:schemeClr val="accent4">
                  <a:tint val="15000"/>
                  <a:satMod val="350000"/>
                  <a:alpha val="59000"/>
                  <a:lumMod val="95000"/>
                  <a:lumOff val="5000"/>
                </a:schemeClr>
              </a:gs>
            </a:gsLst>
            <a:lin ang="16200000" scaled="1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2400" b="1" kern="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Normativa di riferimento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it-IT" dirty="0" smtClean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4798" cy="648072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3BCCFF">
                  <a:alpha val="52000"/>
                  <a:lumMod val="69000"/>
                </a:srgbClr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Principi</a:t>
            </a:r>
            <a:endParaRPr lang="it-IT" sz="2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72000" y="1269920"/>
            <a:ext cx="4281055" cy="4607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769527966"/>
              </p:ext>
            </p:extLst>
          </p:nvPr>
        </p:nvGraphicFramePr>
        <p:xfrm>
          <a:off x="755576" y="1052736"/>
          <a:ext cx="78488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3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704" y="476672"/>
            <a:ext cx="8288591" cy="646875"/>
          </a:xfrm>
          <a:gradFill>
            <a:gsLst>
              <a:gs pos="0">
                <a:srgbClr val="21C5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8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</a:rPr>
              <a:t>Fasi processuali  digitalizzate</a:t>
            </a:r>
            <a:endParaRPr lang="it-IT" sz="2800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72000" y="1269920"/>
            <a:ext cx="4281055" cy="4607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416527976"/>
              </p:ext>
            </p:extLst>
          </p:nvPr>
        </p:nvGraphicFramePr>
        <p:xfrm>
          <a:off x="777150" y="1269921"/>
          <a:ext cx="7827298" cy="460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6"/>
          <p:cNvSpPr/>
          <p:nvPr/>
        </p:nvSpPr>
        <p:spPr>
          <a:xfrm>
            <a:off x="755576" y="3722229"/>
            <a:ext cx="7848872" cy="7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115615" y="3519472"/>
            <a:ext cx="7272807" cy="775000"/>
          </a:xfrm>
          <a:prstGeom prst="roundRect">
            <a:avLst/>
          </a:prstGeom>
          <a:solidFill>
            <a:srgbClr val="21C5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it-IT" sz="2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Deposito degli atti e dei documenti informatici successivi alla costituzione in giudizio</a:t>
            </a:r>
            <a:endParaRPr lang="it-IT" sz="2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2051"/>
          </a:xfrm>
          <a:gradFill>
            <a:gsLst>
              <a:gs pos="0">
                <a:srgbClr val="21C5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Aspetti specifici - Notifica atti e comunicazioni via PEC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72000" y="1269920"/>
            <a:ext cx="4281055" cy="4607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14600" y="1124744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478771424"/>
              </p:ext>
            </p:extLst>
          </p:nvPr>
        </p:nvGraphicFramePr>
        <p:xfrm>
          <a:off x="914600" y="1269920"/>
          <a:ext cx="7719672" cy="482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egnaposto contenuto 2"/>
          <p:cNvSpPr txBox="1">
            <a:spLocks/>
          </p:cNvSpPr>
          <p:nvPr/>
        </p:nvSpPr>
        <p:spPr>
          <a:xfrm>
            <a:off x="1043608" y="5301208"/>
            <a:ext cx="756084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184150" indent="-1031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Ricorso/appello e altri atti possono essere notificati 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all’Ente impositore tramite 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PEC, nelle regioni ove è attivo il telematico, anche nel caso in cui il valore sia inferiore a 20.000 euro (reclamo/mediazione)  </a:t>
            </a:r>
          </a:p>
          <a:p>
            <a:pPr algn="just"/>
            <a:endParaRPr lang="it-IT" sz="2000" dirty="0"/>
          </a:p>
          <a:p>
            <a:pPr algn="ctr"/>
            <a:endParaRPr lang="it-IT" sz="2000" kern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3960440" cy="2997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it-IT" sz="197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 </a:t>
            </a:r>
          </a:p>
          <a:p>
            <a:pPr marL="0" indent="0" algn="just"/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S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u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supporto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cartaceo;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i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n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questo caso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va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trasmessa congiuntamente al ricorso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telematico come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atto allegato,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previa scansione dell’originale cartaceo; in questo caso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il professionista dovrà attestarne la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conformità mediante firma digitale </a:t>
            </a:r>
            <a:endParaRPr lang="it-IT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ctr"/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299715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it-IT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ongiuntamente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al ricorso e sottoscritta elettronicamente dal ricorrente; il difensore  autentica la sottoscrizione elettronica apponendovi la propria firma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digitale</a:t>
            </a:r>
            <a:endParaRPr lang="it-IT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052776"/>
          </a:xfrm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dirty="0" smtClean="0">
                <a:latin typeface="Verdana" panose="020B0604030504040204" pitchFamily="34" charset="0"/>
              </a:rPr>
              <a:t>Aspetti specifici - </a:t>
            </a:r>
            <a:r>
              <a:rPr lang="it-IT" b="1" dirty="0" smtClean="0">
                <a:latin typeface="Verdana" panose="020B0604030504040204" pitchFamily="34" charset="0"/>
              </a:rPr>
              <a:t>La procura alle liti</a:t>
            </a:r>
            <a:r>
              <a:rPr lang="it-IT" dirty="0" smtClean="0">
                <a:latin typeface="Verdana" panose="020B0604030504040204" pitchFamily="34" charset="0"/>
              </a:rPr>
              <a:t> (art. 4 del regolamento) </a:t>
            </a: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5" name="Segnaposto testo 3"/>
          <p:cNvSpPr txBox="1">
            <a:spLocks/>
          </p:cNvSpPr>
          <p:nvPr/>
        </p:nvSpPr>
        <p:spPr>
          <a:xfrm>
            <a:off x="395536" y="5661248"/>
            <a:ext cx="8352928" cy="431454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B3066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B3066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endParaRPr lang="it-IT" kern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kern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kern="0" dirty="0"/>
          </a:p>
        </p:txBody>
      </p:sp>
      <p:sp>
        <p:nvSpPr>
          <p:cNvPr id="6" name="Rettangolo 5"/>
          <p:cNvSpPr/>
          <p:nvPr/>
        </p:nvSpPr>
        <p:spPr>
          <a:xfrm>
            <a:off x="395536" y="4922584"/>
            <a:ext cx="82809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Unitamente al ricorso e alla procura dovrà essere depositata, telematicamente, anche la ricevuta di PEC, che attesta l’avvenuta notifica del ricorso.</a:t>
            </a:r>
          </a:p>
        </p:txBody>
      </p:sp>
    </p:spTree>
    <p:extLst>
      <p:ext uri="{BB962C8B-B14F-4D97-AF65-F5344CB8AC3E}">
        <p14:creationId xmlns:p14="http://schemas.microsoft.com/office/powerpoint/2010/main" val="39346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1835736" cy="41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Dati </a:t>
            </a:r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generali</a:t>
            </a:r>
            <a:endParaRPr lang="it-IT" sz="14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endParaRPr lang="it-IT" sz="140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Ricorrenti </a:t>
            </a: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Rappresentanti  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Difensori  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Domicilio 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Eletto </a:t>
            </a: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Parti Resistenti </a:t>
            </a: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Atti Impugnati </a:t>
            </a: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Atti e Documenti   da allegare 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Calcolo </a:t>
            </a:r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CUT    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Validazione </a:t>
            </a: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T</a:t>
            </a:r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rasmissione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7158" y="404664"/>
            <a:ext cx="8384798" cy="648072"/>
          </a:xfrm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b="1" dirty="0" smtClean="0"/>
              <a:t>La costituzione in giudizio del ricorrente/resistente</a:t>
            </a:r>
            <a:endParaRPr lang="it-IT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73" y="1800225"/>
            <a:ext cx="6162066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 bwMode="auto">
          <a:xfrm flipV="1">
            <a:off x="1835696" y="1988840"/>
            <a:ext cx="576064" cy="7200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reccia a destra 10"/>
          <p:cNvSpPr/>
          <p:nvPr/>
        </p:nvSpPr>
        <p:spPr bwMode="auto">
          <a:xfrm>
            <a:off x="2267744" y="2024844"/>
            <a:ext cx="144016" cy="4571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0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1259632" y="788313"/>
            <a:ext cx="6984776" cy="4944943"/>
            <a:chOff x="2286000" y="762000"/>
            <a:chExt cx="4705350" cy="4705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2400000">
              <a:rot lat="19500000" lon="19500000" rev="2400000"/>
            </a:camera>
            <a:lightRig rig="threePt" dir="t"/>
          </a:scene3d>
        </p:grpSpPr>
        <p:sp>
          <p:nvSpPr>
            <p:cNvPr id="6" name="Teardrop 5"/>
            <p:cNvSpPr/>
            <p:nvPr/>
          </p:nvSpPr>
          <p:spPr>
            <a:xfrm rot="5400000">
              <a:off x="228600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2400">
                <a:latin typeface="Trebuchet MS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40274" y="916274"/>
              <a:ext cx="1928422" cy="1928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None/>
              </a:pPr>
              <a:r>
                <a:rPr lang="it-IT" sz="2000" spc="-50" dirty="0" smtClean="0">
                  <a:solidFill>
                    <a:srgbClr val="002060"/>
                  </a:solidFill>
                  <a:latin typeface="Trebuchet MS"/>
                </a:rPr>
                <a:t>Innovazione e diritto</a:t>
              </a:r>
              <a:endParaRPr lang="it-IT" sz="2000" b="0" i="0" spc="-50" dirty="0">
                <a:solidFill>
                  <a:srgbClr val="002060"/>
                </a:solidFill>
                <a:latin typeface="Trebuchet MS"/>
              </a:endParaRPr>
            </a:p>
          </p:txBody>
        </p:sp>
        <p:sp>
          <p:nvSpPr>
            <p:cNvPr id="11" name="Teardrop 10"/>
            <p:cNvSpPr/>
            <p:nvPr/>
          </p:nvSpPr>
          <p:spPr>
            <a:xfrm>
              <a:off x="228600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2400">
                <a:latin typeface="Trebuchet MS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440274" y="3384654"/>
              <a:ext cx="1928422" cy="1928422"/>
            </a:xfrm>
            <a:prstGeom prst="ellipse">
              <a:avLst/>
            </a:prstGeom>
            <a:solidFill>
              <a:srgbClr val="E0627A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spc="-50" dirty="0" smtClean="0">
                  <a:solidFill>
                    <a:srgbClr val="002060"/>
                  </a:solidFill>
                  <a:latin typeface="Trebuchet MS"/>
                </a:rPr>
                <a:t>PTT – </a:t>
              </a:r>
              <a:r>
                <a:rPr lang="it-IT" sz="2000" spc="-50" dirty="0">
                  <a:solidFill>
                    <a:srgbClr val="002060"/>
                  </a:solidFill>
                  <a:latin typeface="Trebuchet MS"/>
                </a:rPr>
                <a:t>Aspetti </a:t>
              </a:r>
              <a:r>
                <a:rPr lang="it-IT" sz="2000" spc="-50" dirty="0" smtClean="0">
                  <a:solidFill>
                    <a:srgbClr val="002060"/>
                  </a:solidFill>
                  <a:latin typeface="Trebuchet MS"/>
                </a:rPr>
                <a:t>tecnici</a:t>
              </a:r>
              <a:endParaRPr lang="it-IT" sz="2000" spc="-50" dirty="0">
                <a:solidFill>
                  <a:srgbClr val="002060"/>
                </a:solidFill>
                <a:latin typeface="Trebuchet MS"/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475438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2400">
                <a:latin typeface="Trebuchet MS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08654" y="3384654"/>
              <a:ext cx="1928422" cy="1928422"/>
            </a:xfrm>
            <a:prstGeom prst="ellipse">
              <a:avLst/>
            </a:prstGeom>
            <a:solidFill>
              <a:srgbClr val="E6BA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spc="-50" dirty="0">
                  <a:solidFill>
                    <a:srgbClr val="002060"/>
                  </a:solidFill>
                  <a:latin typeface="Trebuchet MS"/>
                </a:rPr>
                <a:t>Fascicolo</a:t>
              </a:r>
            </a:p>
            <a:p>
              <a:pPr algn="ctr"/>
              <a:r>
                <a:rPr lang="it-IT" sz="2000" spc="-50" dirty="0">
                  <a:solidFill>
                    <a:srgbClr val="002060"/>
                  </a:solidFill>
                  <a:latin typeface="Trebuchet MS"/>
                </a:rPr>
                <a:t>informatico</a:t>
              </a:r>
            </a:p>
          </p:txBody>
        </p:sp>
        <p:sp>
          <p:nvSpPr>
            <p:cNvPr id="17" name="Teardrop 16"/>
            <p:cNvSpPr/>
            <p:nvPr/>
          </p:nvSpPr>
          <p:spPr>
            <a:xfrm rot="10800000">
              <a:off x="475438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2400">
                <a:latin typeface="Trebuchet MS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08654" y="916274"/>
              <a:ext cx="1928422" cy="1928422"/>
            </a:xfrm>
            <a:prstGeom prst="ellipse">
              <a:avLst/>
            </a:prstGeom>
            <a:solidFill>
              <a:srgbClr val="3BCCF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None/>
              </a:pPr>
              <a:r>
                <a:rPr lang="it-IT" sz="2000" spc="-50" dirty="0" smtClean="0">
                  <a:solidFill>
                    <a:srgbClr val="002060"/>
                  </a:solidFill>
                  <a:latin typeface="Trebuchet MS"/>
                </a:rPr>
                <a:t>Deposito telematico</a:t>
              </a:r>
              <a:endParaRPr lang="it-IT" sz="2000" b="0" i="0" spc="-50" dirty="0">
                <a:solidFill>
                  <a:srgbClr val="002060"/>
                </a:solidFill>
                <a:latin typeface="Trebuchet MS"/>
              </a:endParaRPr>
            </a:p>
          </p:txBody>
        </p:sp>
      </p:grp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384798" cy="646875"/>
          </a:xfrm>
          <a:gradFill>
            <a:gsLst>
              <a:gs pos="0">
                <a:srgbClr val="64BC75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Tematiche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1000108"/>
            <a:ext cx="8384798" cy="551236"/>
          </a:xfrm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ricevute di deposito</a:t>
            </a:r>
            <a:endParaRPr lang="it-IT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Una volta effettuata la validazione ed inviato il ricorso e gli allegati il sistema rilascia una </a:t>
            </a:r>
            <a:r>
              <a:rPr lang="it-IT" b="1" u="sng" cap="small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ricevuta</a:t>
            </a:r>
            <a:r>
              <a:rPr lang="it-IT" b="1" u="sng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it-IT" b="1" u="sng" cap="small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sincrona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 nella duplice modalità a video sulla postazione personale e tramite PEC</a:t>
            </a:r>
          </a:p>
          <a:p>
            <a:pPr>
              <a:buFont typeface="Wingdings" pitchFamily="2" charset="2"/>
              <a:buChar char="Ø"/>
            </a:pPr>
            <a:endParaRPr lang="it-IT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Successivamente, il sistema effettua i controlli automatici (presenza di virus, integrità dei file ecc.) e ove non si riscontrino anomalie bloccanti iscrive la causa a ruolo comunicando l’esito </a:t>
            </a:r>
            <a:r>
              <a:rPr lang="it-IT" b="1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(RGR/RGA/acquisizione controdeduzione ed altri atti)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al ricorrente o al suo difensore sia a video sulla postazione personale sia tramite PEC</a:t>
            </a:r>
          </a:p>
          <a:p>
            <a:pPr algn="just">
              <a:buFont typeface="Wingdings" pitchFamily="2" charset="2"/>
              <a:buChar char="Ø"/>
            </a:pPr>
            <a:endParaRPr lang="it-IT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Nel caso in cui siano presenti difformità meno gravi (formati non conformi, ecc..) il ricorso viene comunque iscritto a ruolo comunicando alla parte la  difformità rilevata</a:t>
            </a:r>
          </a:p>
          <a:p>
            <a:pPr marL="0" indent="0" algn="just"/>
            <a:endParaRPr lang="it-IT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405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070" y="476672"/>
            <a:ext cx="8288591" cy="720080"/>
          </a:xfrm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Deposito telematico: fasi del deposito degli atti e successivi controlli del SIGIT</a:t>
            </a: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046270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67544" y="2006251"/>
            <a:ext cx="4080650" cy="3428400"/>
            <a:chOff x="467544" y="2006251"/>
            <a:chExt cx="4080650" cy="3428400"/>
          </a:xfrm>
        </p:grpSpPr>
        <p:grpSp>
          <p:nvGrpSpPr>
            <p:cNvPr id="7" name="Gruppo 6"/>
            <p:cNvGrpSpPr/>
            <p:nvPr/>
          </p:nvGrpSpPr>
          <p:grpSpPr>
            <a:xfrm>
              <a:off x="482526" y="2006251"/>
              <a:ext cx="3375697" cy="718877"/>
              <a:chOff x="3598607" y="394994"/>
              <a:chExt cx="5406318" cy="1151312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3598607" y="720395"/>
                <a:ext cx="5073444" cy="825911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000000"/>
                    </a:solidFill>
                    <a:latin typeface="Calibri"/>
                  </a:rPr>
                  <a:t>Registrazione</a:t>
                </a:r>
                <a:endParaRPr lang="it-IT" sz="1600" b="1" i="1" kern="0" dirty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68344" y="394994"/>
                <a:ext cx="1336581" cy="115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Gruppo 7"/>
            <p:cNvGrpSpPr/>
            <p:nvPr/>
          </p:nvGrpSpPr>
          <p:grpSpPr>
            <a:xfrm>
              <a:off x="485276" y="3902556"/>
              <a:ext cx="3854948" cy="859748"/>
              <a:chOff x="3603012" y="3638800"/>
              <a:chExt cx="6173858" cy="1376922"/>
            </a:xfrm>
          </p:grpSpPr>
          <p:sp>
            <p:nvSpPr>
              <p:cNvPr id="20" name="Rettangolo 19"/>
              <p:cNvSpPr/>
              <p:nvPr/>
            </p:nvSpPr>
            <p:spPr>
              <a:xfrm>
                <a:off x="3603012" y="4044931"/>
                <a:ext cx="5073444" cy="825911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Rilascio ricevuta sincrona</a:t>
                </a:r>
                <a:endParaRPr lang="it-IT" sz="160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99948" y="3638800"/>
                <a:ext cx="1376922" cy="1376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" name="Gruppo 8"/>
            <p:cNvGrpSpPr/>
            <p:nvPr/>
          </p:nvGrpSpPr>
          <p:grpSpPr>
            <a:xfrm>
              <a:off x="491340" y="4768543"/>
              <a:ext cx="3419010" cy="666108"/>
              <a:chOff x="3128763" y="4941168"/>
              <a:chExt cx="5475685" cy="1066800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3128763" y="5034484"/>
                <a:ext cx="5073444" cy="825911"/>
              </a:xfrm>
              <a:prstGeom prst="rect">
                <a:avLst/>
              </a:prstGeom>
              <a:solidFill>
                <a:srgbClr val="FFCC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Controlli sui documenti</a:t>
                </a:r>
                <a:b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</a:b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trasmessi</a:t>
                </a:r>
                <a:endParaRPr lang="it-IT" sz="160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51526" y="4941168"/>
                <a:ext cx="115292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0" name="Gruppo 9"/>
            <p:cNvGrpSpPr/>
            <p:nvPr/>
          </p:nvGrpSpPr>
          <p:grpSpPr>
            <a:xfrm>
              <a:off x="467544" y="3396657"/>
              <a:ext cx="4080650" cy="618169"/>
              <a:chOff x="1943822" y="2918195"/>
              <a:chExt cx="6535329" cy="990023"/>
            </a:xfrm>
          </p:grpSpPr>
          <p:sp>
            <p:nvSpPr>
              <p:cNvPr id="14" name="Rettangolo 13"/>
              <p:cNvSpPr/>
              <p:nvPr/>
            </p:nvSpPr>
            <p:spPr>
              <a:xfrm>
                <a:off x="1943822" y="3082307"/>
                <a:ext cx="5073444" cy="825911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Acquisizione e trasmissione documenti</a:t>
                </a:r>
                <a:endParaRPr lang="it-IT" sz="160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47001" y="2918195"/>
                <a:ext cx="1732150" cy="625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1" name="Gruppo 10"/>
            <p:cNvGrpSpPr/>
            <p:nvPr/>
          </p:nvGrpSpPr>
          <p:grpSpPr>
            <a:xfrm>
              <a:off x="473948" y="2397054"/>
              <a:ext cx="3791518" cy="964085"/>
              <a:chOff x="1943822" y="1461699"/>
              <a:chExt cx="6072272" cy="1544023"/>
            </a:xfrm>
          </p:grpSpPr>
          <p:sp>
            <p:nvSpPr>
              <p:cNvPr id="12" name="Rettangolo 11"/>
              <p:cNvSpPr/>
              <p:nvPr/>
            </p:nvSpPr>
            <p:spPr>
              <a:xfrm>
                <a:off x="1943822" y="2179811"/>
                <a:ext cx="5073444" cy="8259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Compilazione dati del deposito</a:t>
                </a:r>
                <a:endParaRPr lang="it-IT" sz="160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483147" y="1461699"/>
                <a:ext cx="1532947" cy="1532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4" name="Gruppo 23"/>
          <p:cNvGrpSpPr/>
          <p:nvPr/>
        </p:nvGrpSpPr>
        <p:grpSpPr>
          <a:xfrm>
            <a:off x="4860032" y="3772603"/>
            <a:ext cx="1738003" cy="2032661"/>
            <a:chOff x="5157349" y="3772603"/>
            <a:chExt cx="1738003" cy="2032661"/>
          </a:xfrm>
        </p:grpSpPr>
        <p:sp>
          <p:nvSpPr>
            <p:cNvPr id="25" name="Rettangolo 24"/>
            <p:cNvSpPr/>
            <p:nvPr/>
          </p:nvSpPr>
          <p:spPr>
            <a:xfrm>
              <a:off x="5157349" y="3772603"/>
              <a:ext cx="1738003" cy="341939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6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Antivirus</a:t>
              </a:r>
              <a:endParaRPr lang="it-IT" sz="16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5157349" y="4340465"/>
              <a:ext cx="1738003" cy="341939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6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Dimensione</a:t>
              </a:r>
              <a:endParaRPr lang="it-IT" sz="16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5157349" y="4916294"/>
              <a:ext cx="1738003" cy="341939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6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Firma</a:t>
              </a:r>
              <a:endParaRPr lang="it-IT" sz="16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5157349" y="5463325"/>
              <a:ext cx="1738003" cy="341939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6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Integrità</a:t>
              </a:r>
              <a:endParaRPr lang="it-IT" sz="16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40" y="1567813"/>
            <a:ext cx="4357733" cy="3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Decisione 29"/>
          <p:cNvSpPr/>
          <p:nvPr/>
        </p:nvSpPr>
        <p:spPr bwMode="auto">
          <a:xfrm>
            <a:off x="6999897" y="1293594"/>
            <a:ext cx="1100495" cy="4214554"/>
          </a:xfrm>
          <a:prstGeom prst="flowChartDecision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it-IT" sz="2400" dirty="0" smtClean="0">
                <a:solidFill>
                  <a:srgbClr val="002776"/>
                </a:solidFill>
                <a:latin typeface="Arial" charset="0"/>
              </a:rPr>
              <a:t>Esito deposito</a:t>
            </a:r>
          </a:p>
        </p:txBody>
      </p:sp>
      <p:sp>
        <p:nvSpPr>
          <p:cNvPr id="31" name="Freccia a destra 30"/>
          <p:cNvSpPr/>
          <p:nvPr/>
        </p:nvSpPr>
        <p:spPr bwMode="auto">
          <a:xfrm rot="18481417">
            <a:off x="3842571" y="4322839"/>
            <a:ext cx="1093015" cy="114297"/>
          </a:xfrm>
          <a:prstGeom prst="rightArrow">
            <a:avLst/>
          </a:prstGeom>
          <a:solidFill>
            <a:srgbClr val="66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32" name="Freccia a destra 31"/>
          <p:cNvSpPr/>
          <p:nvPr/>
        </p:nvSpPr>
        <p:spPr bwMode="auto">
          <a:xfrm rot="21379532">
            <a:off x="4137918" y="5015612"/>
            <a:ext cx="646894" cy="120975"/>
          </a:xfrm>
          <a:prstGeom prst="rightArrow">
            <a:avLst/>
          </a:prstGeom>
          <a:solidFill>
            <a:srgbClr val="66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33" name="Freccia a destra 32"/>
          <p:cNvSpPr/>
          <p:nvPr/>
        </p:nvSpPr>
        <p:spPr bwMode="auto">
          <a:xfrm rot="19875400">
            <a:off x="4069704" y="4698122"/>
            <a:ext cx="809325" cy="128364"/>
          </a:xfrm>
          <a:prstGeom prst="rightArrow">
            <a:avLst/>
          </a:prstGeom>
          <a:solidFill>
            <a:srgbClr val="66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34" name="Freccia a destra 33"/>
          <p:cNvSpPr/>
          <p:nvPr/>
        </p:nvSpPr>
        <p:spPr bwMode="auto">
          <a:xfrm rot="1782072">
            <a:off x="3955503" y="5394453"/>
            <a:ext cx="934054" cy="128490"/>
          </a:xfrm>
          <a:prstGeom prst="rightArrow">
            <a:avLst/>
          </a:prstGeom>
          <a:solidFill>
            <a:srgbClr val="66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277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Deposito </a:t>
            </a: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telematico: esiti  del deposito</a:t>
            </a: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47" name="Decisione 46"/>
          <p:cNvSpPr/>
          <p:nvPr/>
        </p:nvSpPr>
        <p:spPr bwMode="auto">
          <a:xfrm>
            <a:off x="231145" y="1504937"/>
            <a:ext cx="1100495" cy="4214554"/>
          </a:xfrm>
          <a:prstGeom prst="flowChartDecision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it-IT" sz="2400" dirty="0" smtClean="0">
                <a:solidFill>
                  <a:srgbClr val="002776"/>
                </a:solidFill>
                <a:latin typeface="Arial" charset="0"/>
              </a:rPr>
              <a:t>Esito deposito</a:t>
            </a:r>
          </a:p>
        </p:txBody>
      </p:sp>
      <p:grpSp>
        <p:nvGrpSpPr>
          <p:cNvPr id="48" name="Gruppo 47"/>
          <p:cNvGrpSpPr/>
          <p:nvPr/>
        </p:nvGrpSpPr>
        <p:grpSpPr>
          <a:xfrm>
            <a:off x="1506894" y="2981794"/>
            <a:ext cx="6717086" cy="1224368"/>
            <a:chOff x="1506894" y="2779535"/>
            <a:chExt cx="6717086" cy="1224368"/>
          </a:xfrm>
        </p:grpSpPr>
        <p:grpSp>
          <p:nvGrpSpPr>
            <p:cNvPr id="49" name="Gruppo 48"/>
            <p:cNvGrpSpPr/>
            <p:nvPr/>
          </p:nvGrpSpPr>
          <p:grpSpPr>
            <a:xfrm>
              <a:off x="1506894" y="2835273"/>
              <a:ext cx="1210560" cy="1103790"/>
              <a:chOff x="5570723" y="3959409"/>
              <a:chExt cx="1210560" cy="1103790"/>
            </a:xfrm>
          </p:grpSpPr>
          <p:sp>
            <p:nvSpPr>
              <p:cNvPr id="57" name="Ovale 56"/>
              <p:cNvSpPr/>
              <p:nvPr/>
            </p:nvSpPr>
            <p:spPr>
              <a:xfrm>
                <a:off x="5570723" y="4095727"/>
                <a:ext cx="1065476" cy="967472"/>
              </a:xfrm>
              <a:prstGeom prst="ellipse">
                <a:avLst/>
              </a:prstGeom>
              <a:solidFill>
                <a:srgbClr val="FFB001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1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Anomalie negli allegati</a:t>
                </a:r>
              </a:p>
            </p:txBody>
          </p: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31573" y="3959409"/>
                <a:ext cx="449710" cy="449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0" name="Gruppo 49"/>
            <p:cNvGrpSpPr/>
            <p:nvPr/>
          </p:nvGrpSpPr>
          <p:grpSpPr>
            <a:xfrm>
              <a:off x="3059832" y="2779535"/>
              <a:ext cx="1614466" cy="897950"/>
              <a:chOff x="5290301" y="4891771"/>
              <a:chExt cx="1614466" cy="897950"/>
            </a:xfrm>
          </p:grpSpPr>
          <p:sp>
            <p:nvSpPr>
              <p:cNvPr id="55" name="Rettangolo 54"/>
              <p:cNvSpPr/>
              <p:nvPr/>
            </p:nvSpPr>
            <p:spPr>
              <a:xfrm>
                <a:off x="5290301" y="5349586"/>
                <a:ext cx="1436981" cy="440135"/>
              </a:xfrm>
              <a:prstGeom prst="rect">
                <a:avLst/>
              </a:prstGeom>
              <a:solidFill>
                <a:srgbClr val="FFB001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05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SIGIT acquisisce l’atto</a:t>
                </a:r>
                <a:br>
                  <a:rPr lang="it-IT" sz="105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</a:br>
                <a:r>
                  <a:rPr lang="it-IT" sz="105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ma non gli allegati</a:t>
                </a:r>
                <a:endParaRPr lang="it-IT" sz="105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58453" y="4891771"/>
                <a:ext cx="246314" cy="721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1" name="Freccia a destra 50"/>
            <p:cNvSpPr/>
            <p:nvPr/>
          </p:nvSpPr>
          <p:spPr bwMode="auto">
            <a:xfrm>
              <a:off x="4860032" y="3284984"/>
              <a:ext cx="641182" cy="286387"/>
            </a:xfrm>
            <a:prstGeom prst="rightArrow">
              <a:avLst/>
            </a:prstGeom>
            <a:solidFill>
              <a:srgbClr val="FFB00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52" name="Ovale 51"/>
            <p:cNvSpPr/>
            <p:nvPr/>
          </p:nvSpPr>
          <p:spPr>
            <a:xfrm>
              <a:off x="5652120" y="2996952"/>
              <a:ext cx="1006058" cy="978456"/>
            </a:xfrm>
            <a:prstGeom prst="ellipse">
              <a:avLst/>
            </a:prstGeom>
            <a:solidFill>
              <a:srgbClr val="FFB00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2800" b="1" kern="0" dirty="0" smtClean="0">
                  <a:solidFill>
                    <a:srgbClr val="D8D8D8">
                      <a:lumMod val="10000"/>
                    </a:srgbClr>
                  </a:solidFill>
                  <a:latin typeface="Algerian" panose="04020705040A02060702" pitchFamily="82" charset="0"/>
                </a:rPr>
                <a:t>RG</a:t>
              </a: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6948264" y="3573016"/>
              <a:ext cx="1275716" cy="430887"/>
            </a:xfrm>
            <a:prstGeom prst="rect">
              <a:avLst/>
            </a:prstGeom>
            <a:solidFill>
              <a:srgbClr val="FFB001"/>
            </a:solidFill>
            <a:ln>
              <a:solidFill>
                <a:srgbClr val="5B9BD5">
                  <a:shade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rgbClr val="D8D8D8">
                      <a:lumMod val="10000"/>
                    </a:srgbClr>
                  </a:solidFill>
                  <a:latin typeface="Calibri" panose="020F0502020204030204" pitchFamily="34" charset="0"/>
                </a:rPr>
                <a:t>Rinviare l’allegato senza anomalie</a:t>
              </a:r>
              <a:endParaRPr lang="it-IT" sz="1100" b="1" dirty="0">
                <a:solidFill>
                  <a:srgbClr val="D8D8D8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Connettore 2 53"/>
            <p:cNvCxnSpPr>
              <a:stCxn id="57" idx="6"/>
              <a:endCxn id="55" idx="1"/>
            </p:cNvCxnSpPr>
            <p:nvPr/>
          </p:nvCxnSpPr>
          <p:spPr bwMode="auto">
            <a:xfrm>
              <a:off x="2572370" y="3455327"/>
              <a:ext cx="487462" cy="2091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4" name="Gruppo 73"/>
          <p:cNvGrpSpPr/>
          <p:nvPr/>
        </p:nvGrpSpPr>
        <p:grpSpPr>
          <a:xfrm>
            <a:off x="1506007" y="1182987"/>
            <a:ext cx="6718305" cy="1207529"/>
            <a:chOff x="1506007" y="980728"/>
            <a:chExt cx="6718305" cy="1207529"/>
          </a:xfrm>
        </p:grpSpPr>
        <p:grpSp>
          <p:nvGrpSpPr>
            <p:cNvPr id="75" name="Gruppo 74"/>
            <p:cNvGrpSpPr/>
            <p:nvPr/>
          </p:nvGrpSpPr>
          <p:grpSpPr>
            <a:xfrm>
              <a:off x="1506007" y="1124744"/>
              <a:ext cx="1232573" cy="1063513"/>
              <a:chOff x="5476287" y="920521"/>
              <a:chExt cx="1232573" cy="1063513"/>
            </a:xfrm>
          </p:grpSpPr>
          <p:sp>
            <p:nvSpPr>
              <p:cNvPr id="82" name="Ovale 81"/>
              <p:cNvSpPr/>
              <p:nvPr/>
            </p:nvSpPr>
            <p:spPr>
              <a:xfrm>
                <a:off x="5476287" y="972829"/>
                <a:ext cx="1121354" cy="1011205"/>
              </a:xfrm>
              <a:prstGeom prst="ellipse">
                <a:avLst/>
              </a:prstGeom>
              <a:solidFill>
                <a:srgbClr val="6699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2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Esito positivo</a:t>
                </a: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71214" y="920521"/>
                <a:ext cx="437646" cy="438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6" name="Rettangolo 75"/>
            <p:cNvSpPr/>
            <p:nvPr/>
          </p:nvSpPr>
          <p:spPr>
            <a:xfrm>
              <a:off x="3026612" y="1452640"/>
              <a:ext cx="1501936" cy="460031"/>
            </a:xfrm>
            <a:prstGeom prst="rect">
              <a:avLst/>
            </a:prstGeom>
            <a:solidFill>
              <a:srgbClr val="6699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1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SIGIT acquisisce l’atto</a:t>
              </a:r>
              <a:br>
                <a:rPr lang="it-IT" sz="11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</a:br>
              <a:r>
                <a:rPr lang="it-IT" sz="11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e gli allegati</a:t>
              </a:r>
              <a:endParaRPr lang="it-IT" sz="11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472447" y="980728"/>
              <a:ext cx="231250" cy="69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Freccia a destra 77"/>
            <p:cNvSpPr/>
            <p:nvPr/>
          </p:nvSpPr>
          <p:spPr bwMode="auto">
            <a:xfrm>
              <a:off x="4826812" y="1462799"/>
              <a:ext cx="641182" cy="286387"/>
            </a:xfrm>
            <a:prstGeom prst="rightArrow">
              <a:avLst/>
            </a:prstGeom>
            <a:solidFill>
              <a:srgbClr val="66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79" name="Ovale 78"/>
            <p:cNvSpPr/>
            <p:nvPr/>
          </p:nvSpPr>
          <p:spPr>
            <a:xfrm>
              <a:off x="5630141" y="1116764"/>
              <a:ext cx="1006058" cy="978456"/>
            </a:xfrm>
            <a:prstGeom prst="ellipse">
              <a:avLst/>
            </a:prstGeom>
            <a:solidFill>
              <a:srgbClr val="6699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2800" b="1" kern="0" dirty="0" smtClean="0">
                  <a:solidFill>
                    <a:srgbClr val="D8D8D8">
                      <a:lumMod val="10000"/>
                    </a:srgbClr>
                  </a:solidFill>
                  <a:latin typeface="Algerian" panose="04020705040A02060702" pitchFamily="82" charset="0"/>
                </a:rPr>
                <a:t>RG</a:t>
              </a:r>
            </a:p>
          </p:txBody>
        </p:sp>
        <p:cxnSp>
          <p:nvCxnSpPr>
            <p:cNvPr id="80" name="Connettore 2 79"/>
            <p:cNvCxnSpPr>
              <a:stCxn id="82" idx="6"/>
              <a:endCxn id="76" idx="1"/>
            </p:cNvCxnSpPr>
            <p:nvPr/>
          </p:nvCxnSpPr>
          <p:spPr bwMode="auto">
            <a:xfrm>
              <a:off x="2627361" y="1682655"/>
              <a:ext cx="399251" cy="1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CasellaDiTesto 80"/>
            <p:cNvSpPr txBox="1"/>
            <p:nvPr/>
          </p:nvSpPr>
          <p:spPr>
            <a:xfrm>
              <a:off x="6948596" y="1412776"/>
              <a:ext cx="1275716" cy="430887"/>
            </a:xfrm>
            <a:prstGeom prst="rect">
              <a:avLst/>
            </a:prstGeom>
            <a:solidFill>
              <a:srgbClr val="669900"/>
            </a:solidFill>
            <a:ln>
              <a:solidFill>
                <a:srgbClr val="5B9BD5">
                  <a:shade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rgbClr val="D8D8D8">
                      <a:lumMod val="10000"/>
                    </a:srgbClr>
                  </a:solidFill>
                  <a:latin typeface="Calibri" panose="020F0502020204030204" pitchFamily="34" charset="0"/>
                </a:rPr>
                <a:t>PEC di conferma avvenuto deposito</a:t>
              </a:r>
              <a:endParaRPr lang="it-IT" sz="1100" b="1" dirty="0">
                <a:solidFill>
                  <a:srgbClr val="D8D8D8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4" name="CasellaDiTesto 83"/>
          <p:cNvSpPr txBox="1"/>
          <p:nvPr/>
        </p:nvSpPr>
        <p:spPr>
          <a:xfrm>
            <a:off x="6948264" y="3127203"/>
            <a:ext cx="1275716" cy="430887"/>
          </a:xfrm>
          <a:prstGeom prst="rect">
            <a:avLst/>
          </a:prstGeom>
          <a:solidFill>
            <a:srgbClr val="FFB001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D8D8D8">
                    <a:lumMod val="10000"/>
                  </a:srgbClr>
                </a:solidFill>
                <a:latin typeface="Calibri" panose="020F0502020204030204" pitchFamily="34" charset="0"/>
              </a:rPr>
              <a:t>PEC di conferma avvenuto deposito</a:t>
            </a:r>
            <a:endParaRPr lang="it-IT" sz="1100" b="1" dirty="0">
              <a:solidFill>
                <a:srgbClr val="D8D8D8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515100" y="4711379"/>
            <a:ext cx="6708880" cy="1381917"/>
            <a:chOff x="1515100" y="4711379"/>
            <a:chExt cx="6708880" cy="1381917"/>
          </a:xfrm>
        </p:grpSpPr>
        <p:grpSp>
          <p:nvGrpSpPr>
            <p:cNvPr id="5" name="Gruppo 4"/>
            <p:cNvGrpSpPr/>
            <p:nvPr/>
          </p:nvGrpSpPr>
          <p:grpSpPr>
            <a:xfrm>
              <a:off x="1515100" y="4711379"/>
              <a:ext cx="3162539" cy="1176945"/>
              <a:chOff x="1515100" y="4711379"/>
              <a:chExt cx="3162539" cy="1176945"/>
            </a:xfrm>
          </p:grpSpPr>
          <p:grpSp>
            <p:nvGrpSpPr>
              <p:cNvPr id="65" name="Gruppo 64"/>
              <p:cNvGrpSpPr/>
              <p:nvPr/>
            </p:nvGrpSpPr>
            <p:grpSpPr>
              <a:xfrm>
                <a:off x="1515100" y="4783387"/>
                <a:ext cx="2989920" cy="1104937"/>
                <a:chOff x="1436411" y="3888605"/>
                <a:chExt cx="2989920" cy="1104937"/>
              </a:xfrm>
            </p:grpSpPr>
            <p:grpSp>
              <p:nvGrpSpPr>
                <p:cNvPr id="67" name="Gruppo 66"/>
                <p:cNvGrpSpPr/>
                <p:nvPr/>
              </p:nvGrpSpPr>
              <p:grpSpPr>
                <a:xfrm>
                  <a:off x="1436411" y="3888605"/>
                  <a:ext cx="1274362" cy="1104937"/>
                  <a:chOff x="5570722" y="3958262"/>
                  <a:chExt cx="1274362" cy="1104937"/>
                </a:xfrm>
              </p:grpSpPr>
              <p:sp>
                <p:nvSpPr>
                  <p:cNvPr id="70" name="Ovale 69"/>
                  <p:cNvSpPr/>
                  <p:nvPr/>
                </p:nvSpPr>
                <p:spPr>
                  <a:xfrm>
                    <a:off x="5570722" y="4095727"/>
                    <a:ext cx="1112261" cy="967472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it-IT" sz="1100" b="1" kern="0" dirty="0">
                        <a:solidFill>
                          <a:srgbClr val="D8D8D8">
                            <a:lumMod val="10000"/>
                          </a:srgbClr>
                        </a:solidFill>
                        <a:latin typeface="Calibri"/>
                      </a:rPr>
                      <a:t>Anomalie nell’atto principale</a:t>
                    </a:r>
                  </a:p>
                </p:txBody>
              </p:sp>
              <p:pic>
                <p:nvPicPr>
                  <p:cNvPr id="7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6395374" y="3958262"/>
                    <a:ext cx="449710" cy="449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8" name="Rettangolo 67"/>
                <p:cNvSpPr/>
                <p:nvPr/>
              </p:nvSpPr>
              <p:spPr>
                <a:xfrm>
                  <a:off x="2989350" y="4291829"/>
                  <a:ext cx="1436981" cy="440135"/>
                </a:xfrm>
                <a:prstGeom prst="rect">
                  <a:avLst/>
                </a:prstGeom>
                <a:solidFill>
                  <a:srgbClr val="FF66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it-IT" sz="1100" b="1" kern="0" dirty="0">
                      <a:solidFill>
                        <a:srgbClr val="D8D8D8">
                          <a:lumMod val="10000"/>
                        </a:srgbClr>
                      </a:solidFill>
                      <a:latin typeface="Calibri"/>
                    </a:rPr>
                    <a:t>SIGIT non acquisisce né atto né allegati</a:t>
                  </a:r>
                  <a:endParaRPr lang="it-IT" sz="1100" b="1" i="1" kern="0" dirty="0">
                    <a:solidFill>
                      <a:srgbClr val="D8D8D8">
                        <a:lumMod val="10000"/>
                      </a:srgbClr>
                    </a:solidFill>
                    <a:latin typeface="Calibri"/>
                  </a:endParaRPr>
                </a:p>
              </p:txBody>
            </p:sp>
            <p:cxnSp>
              <p:nvCxnSpPr>
                <p:cNvPr id="69" name="Connettore 2 68"/>
                <p:cNvCxnSpPr>
                  <a:stCxn id="70" idx="6"/>
                  <a:endCxn id="68" idx="1"/>
                </p:cNvCxnSpPr>
                <p:nvPr/>
              </p:nvCxnSpPr>
              <p:spPr bwMode="auto">
                <a:xfrm>
                  <a:off x="2548672" y="4509806"/>
                  <a:ext cx="440678" cy="209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27984" y="4711379"/>
                <a:ext cx="249655" cy="706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" name="Gruppo 5"/>
            <p:cNvGrpSpPr/>
            <p:nvPr/>
          </p:nvGrpSpPr>
          <p:grpSpPr>
            <a:xfrm>
              <a:off x="4866922" y="4731475"/>
              <a:ext cx="3357058" cy="1361821"/>
              <a:chOff x="4866922" y="4731475"/>
              <a:chExt cx="3357058" cy="1361821"/>
            </a:xfrm>
          </p:grpSpPr>
          <p:grpSp>
            <p:nvGrpSpPr>
              <p:cNvPr id="59" name="Gruppo 58"/>
              <p:cNvGrpSpPr/>
              <p:nvPr/>
            </p:nvGrpSpPr>
            <p:grpSpPr>
              <a:xfrm>
                <a:off x="5278394" y="4731475"/>
                <a:ext cx="1741878" cy="1361821"/>
                <a:chOff x="5278394" y="4293096"/>
                <a:chExt cx="1741878" cy="1361821"/>
              </a:xfrm>
            </p:grpSpPr>
            <p:sp>
              <p:nvSpPr>
                <p:cNvPr id="60" name="Ovale 59"/>
                <p:cNvSpPr/>
                <p:nvPr/>
              </p:nvSpPr>
              <p:spPr>
                <a:xfrm>
                  <a:off x="5635063" y="4444426"/>
                  <a:ext cx="1006058" cy="978456"/>
                </a:xfrm>
                <a:prstGeom prst="ellipse">
                  <a:avLst/>
                </a:prstGeom>
                <a:solidFill>
                  <a:srgbClr val="FF66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it-IT" sz="2800" b="1" kern="0" dirty="0" smtClean="0">
                      <a:solidFill>
                        <a:srgbClr val="D8D8D8">
                          <a:lumMod val="10000"/>
                        </a:srgbClr>
                      </a:solidFill>
                      <a:latin typeface="Algerian" panose="04020705040A02060702" pitchFamily="82" charset="0"/>
                    </a:rPr>
                    <a:t>RG</a:t>
                  </a:r>
                </a:p>
              </p:txBody>
            </p:sp>
            <p:sp>
              <p:nvSpPr>
                <p:cNvPr id="61" name="Per 60"/>
                <p:cNvSpPr/>
                <p:nvPr/>
              </p:nvSpPr>
              <p:spPr bwMode="auto">
                <a:xfrm>
                  <a:off x="5278394" y="4293096"/>
                  <a:ext cx="1741878" cy="1361821"/>
                </a:xfrm>
                <a:prstGeom prst="mathMultiply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400" smtClean="0">
                    <a:solidFill>
                      <a:srgbClr val="002776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" name="Freccia a destra 71"/>
              <p:cNvSpPr/>
              <p:nvPr/>
            </p:nvSpPr>
            <p:spPr bwMode="auto">
              <a:xfrm>
                <a:off x="4866922" y="5286329"/>
                <a:ext cx="641182" cy="286387"/>
              </a:xfrm>
              <a:prstGeom prst="rightArrow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it-IT" sz="2400" smtClean="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sp>
            <p:nvSpPr>
              <p:cNvPr id="73" name="CasellaDiTesto 72"/>
              <p:cNvSpPr txBox="1"/>
              <p:nvPr/>
            </p:nvSpPr>
            <p:spPr>
              <a:xfrm>
                <a:off x="6948264" y="5489602"/>
                <a:ext cx="1275716" cy="430887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5B9BD5">
                    <a:shade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1" dirty="0" smtClean="0">
                    <a:solidFill>
                      <a:srgbClr val="D8D8D8">
                        <a:lumMod val="10000"/>
                      </a:srgbClr>
                    </a:solidFill>
                    <a:latin typeface="Calibri" panose="020F0502020204030204" pitchFamily="34" charset="0"/>
                  </a:rPr>
                  <a:t>Rinviare l’atto senza anomalie</a:t>
                </a:r>
                <a:endParaRPr lang="it-IT" sz="1100" b="1" dirty="0">
                  <a:solidFill>
                    <a:srgbClr val="D8D8D8">
                      <a:lumMod val="10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CasellaDiTesto 84"/>
              <p:cNvSpPr txBox="1"/>
              <p:nvPr/>
            </p:nvSpPr>
            <p:spPr>
              <a:xfrm>
                <a:off x="6948264" y="4855395"/>
                <a:ext cx="1275716" cy="60016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5B9BD5">
                    <a:shade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1" dirty="0" smtClean="0">
                    <a:solidFill>
                      <a:srgbClr val="D8D8D8">
                        <a:lumMod val="10000"/>
                      </a:srgbClr>
                    </a:solidFill>
                    <a:latin typeface="Calibri" panose="020F0502020204030204" pitchFamily="34" charset="0"/>
                  </a:rPr>
                  <a:t>PEC di descrizione anomalie riscontrate</a:t>
                </a:r>
                <a:endParaRPr lang="it-IT" sz="1100" b="1" dirty="0">
                  <a:solidFill>
                    <a:srgbClr val="D8D8D8">
                      <a:lumMod val="10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35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32040" y="980728"/>
            <a:ext cx="3851968" cy="432048"/>
          </a:xfrm>
        </p:spPr>
        <p:txBody>
          <a:bodyPr/>
          <a:lstStyle/>
          <a:p>
            <a:pPr algn="ctr"/>
            <a:r>
              <a:rPr lang="it-IT" i="1" dirty="0" smtClean="0"/>
              <a:t>Ammissibilità</a:t>
            </a:r>
            <a:endParaRPr lang="it-IT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3"/>
          </p:nvPr>
        </p:nvSpPr>
        <p:spPr>
          <a:xfrm>
            <a:off x="449772" y="980728"/>
            <a:ext cx="4140000" cy="360040"/>
          </a:xfrm>
        </p:spPr>
        <p:txBody>
          <a:bodyPr/>
          <a:lstStyle/>
          <a:p>
            <a:pPr algn="ctr"/>
            <a:r>
              <a:rPr lang="it-IT" i="1" dirty="0" smtClean="0"/>
              <a:t>Inammissibilità</a:t>
            </a:r>
            <a:r>
              <a:rPr lang="it-IT" dirty="0" smtClean="0"/>
              <a:t>/</a:t>
            </a:r>
            <a:r>
              <a:rPr lang="it-IT" i="1" dirty="0" smtClean="0"/>
              <a:t>inesistenza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20728"/>
          </a:xfrm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altLang="it-IT" sz="1800" dirty="0" smtClean="0">
                <a:solidFill>
                  <a:schemeClr val="accent5">
                    <a:lumMod val="10000"/>
                  </a:schemeClr>
                </a:solidFill>
              </a:rPr>
              <a:t>Giurisprudenza contenzioso tributario </a:t>
            </a:r>
            <a:br>
              <a:rPr lang="it-IT" altLang="it-IT" sz="1800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it-IT" altLang="it-IT" sz="1800" dirty="0" smtClean="0">
                <a:solidFill>
                  <a:schemeClr val="accent5">
                    <a:lumMod val="10000"/>
                  </a:schemeClr>
                </a:solidFill>
              </a:rPr>
              <a:t>(uso PEC in assenza avvio processo telematico) </a:t>
            </a:r>
            <a:endParaRPr lang="it-IT" sz="18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>
          <a:xfrm>
            <a:off x="395536" y="1340768"/>
            <a:ext cx="4392488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</a:pPr>
            <a:r>
              <a:rPr lang="it-IT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Lazio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20/01/2016, n. 249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 da parte di </a:t>
            </a:r>
            <a:r>
              <a:rPr lang="it-IT" sz="11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Equitalia</a:t>
            </a:r>
            <a:r>
              <a:rPr lang="it-IT" sz="11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appello alla controparte tramite PEC nel Lazio, regione nella quale non è attivato il telematico – Notifica inesistente </a:t>
            </a:r>
            <a:endParaRPr lang="it-IT" sz="11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Lombardia,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24/3/2016,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1711</a:t>
            </a:r>
            <a:endParaRPr lang="it-IT" sz="11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Lombardia,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8/06/2016,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3375</a:t>
            </a:r>
            <a:endParaRPr lang="it-IT" sz="11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Veneto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Sez. 2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15/11/2016, 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1215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Abruzzo,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Sez. 3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25/11/2016,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1113</a:t>
            </a:r>
            <a:endParaRPr lang="it-IT" sz="11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Sicilia,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1/12/2016,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4199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Lazio Sez. II,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10/1/2017, n. 2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sz="1200" kern="0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800" kern="0" dirty="0" smtClean="0"/>
              <a:t>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</p:txBody>
      </p:sp>
      <p:sp>
        <p:nvSpPr>
          <p:cNvPr id="6" name="Segnaposto testo 12"/>
          <p:cNvSpPr txBox="1">
            <a:spLocks/>
          </p:cNvSpPr>
          <p:nvPr/>
        </p:nvSpPr>
        <p:spPr>
          <a:xfrm>
            <a:off x="4860032" y="1556792"/>
            <a:ext cx="3888432" cy="37444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Marche </a:t>
            </a:r>
            <a:r>
              <a:rPr lang="it-IT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26/08/2016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n. 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notifica della sentenza di primo grado effettuata tramite PEC all’ente impositore, prima dell’attivazione del telematico, è efficace ai fini della decorrenza del termine breve per la proposizione dell’appello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1200" kern="0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800" kern="0" dirty="0" smtClean="0"/>
              <a:t>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0049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4798" cy="548720"/>
          </a:xfrm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altLang="it-IT" dirty="0" smtClean="0">
                <a:solidFill>
                  <a:schemeClr val="accent5">
                    <a:lumMod val="10000"/>
                  </a:schemeClr>
                </a:solidFill>
              </a:rPr>
              <a:t>Giurisprudenza Cassazione – Sezione 6    </a:t>
            </a:r>
            <a:endParaRPr lang="it-IT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>
          <a:xfrm>
            <a:off x="1331640" y="1484784"/>
            <a:ext cx="6840760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Ordinanza Corte </a:t>
            </a:r>
            <a:r>
              <a:rPr lang="it-IT" sz="1600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it-IT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settembre 2016 n. </a:t>
            </a:r>
            <a:r>
              <a:rPr lang="it-IT" sz="1600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17941</a:t>
            </a:r>
            <a:endParaRPr lang="it-IT" sz="14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Sentenza CTR Campania notificata via PEC all’Agenzia delle Entrate</a:t>
            </a: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5 dicembre 2015, giorno della notifica, risultavano attivate nel processo tributario le sole comunicazioni di segreteria e non le notifiche tra le parti e i depositi telematici </a:t>
            </a:r>
            <a:endParaRPr lang="it-IT" sz="1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Quindi la </a:t>
            </a:r>
            <a:r>
              <a:rPr lang="it-IT" sz="1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 a mezzo PEC, effettuata dal difensore del contribuente all’Amministrazione finanziaria, della sentenza della CTR Campania è inesistente in quanto nella regione Campania non risulta attivato il telematico e, pertanto, non è idonea a far decorrere il termine breve per la proposizione del ricorso in </a:t>
            </a:r>
            <a:r>
              <a:rPr lang="it-IT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Cassazione</a:t>
            </a: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sz="1200" kern="0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800" kern="0" dirty="0" smtClean="0"/>
              <a:t>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1359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20727"/>
          </a:xfrm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altLang="it-IT" dirty="0"/>
              <a:t>Giurisprudenza </a:t>
            </a:r>
            <a:r>
              <a:rPr lang="it-IT" altLang="it-IT" dirty="0" smtClean="0"/>
              <a:t>giudizio civile </a:t>
            </a:r>
            <a:endParaRPr lang="it-IT" dirty="0"/>
          </a:p>
        </p:txBody>
      </p:sp>
      <p:sp>
        <p:nvSpPr>
          <p:cNvPr id="8" name="Segnaposto testo 12"/>
          <p:cNvSpPr txBox="1">
            <a:spLocks/>
          </p:cNvSpPr>
          <p:nvPr/>
        </p:nvSpPr>
        <p:spPr>
          <a:xfrm>
            <a:off x="576016" y="980727"/>
            <a:ext cx="8172448" cy="51125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sz="1600" b="1" dirty="0" err="1"/>
              <a:t>Trib</a:t>
            </a:r>
            <a:r>
              <a:rPr lang="it-IT" sz="1600" b="1" dirty="0"/>
              <a:t>. Milano Sez. IX, 03-02-2016 </a:t>
            </a:r>
            <a:endParaRPr lang="it-IT" sz="1600" dirty="0"/>
          </a:p>
          <a:p>
            <a:pPr marL="0" indent="0"/>
            <a:r>
              <a:rPr lang="it-IT" sz="1600" dirty="0" smtClean="0"/>
              <a:t>Il </a:t>
            </a:r>
            <a:r>
              <a:rPr lang="it-IT" sz="1600" dirty="0"/>
              <a:t>deposito di un atto non conforme alle specifiche tecniche prescritte per il </a:t>
            </a:r>
            <a:r>
              <a:rPr lang="it-IT" sz="1600" b="1" i="1" dirty="0"/>
              <a:t>processo</a:t>
            </a:r>
            <a:r>
              <a:rPr lang="it-IT" sz="1600" dirty="0"/>
              <a:t> civile </a:t>
            </a:r>
            <a:r>
              <a:rPr lang="it-IT" sz="1600" b="1" i="1" dirty="0"/>
              <a:t>telematico</a:t>
            </a:r>
            <a:r>
              <a:rPr lang="it-IT" sz="1600" dirty="0"/>
              <a:t> </a:t>
            </a:r>
            <a:r>
              <a:rPr lang="it-IT" sz="1600" dirty="0" smtClean="0"/>
              <a:t> deve </a:t>
            </a:r>
            <a:r>
              <a:rPr lang="it-IT" sz="1600" dirty="0"/>
              <a:t>ritenersi </a:t>
            </a:r>
            <a:r>
              <a:rPr lang="it-IT" sz="1600" u="sng" dirty="0"/>
              <a:t>mera irregolarità </a:t>
            </a:r>
            <a:r>
              <a:rPr lang="it-IT" sz="1600" dirty="0"/>
              <a:t>insuscettibile di precludere la validità dell'atto che abbia effettivamente raggiunto il suo nativo </a:t>
            </a:r>
            <a:r>
              <a:rPr lang="it-IT" sz="1600" dirty="0" smtClean="0"/>
              <a:t>scopo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rgbClr val="002060"/>
                </a:solidFill>
              </a:rPr>
              <a:t>Trib</a:t>
            </a:r>
            <a:r>
              <a:rPr lang="it-IT" sz="1600" b="1" dirty="0">
                <a:solidFill>
                  <a:srgbClr val="002060"/>
                </a:solidFill>
              </a:rPr>
              <a:t>. Milano, sez. lavoro, </a:t>
            </a:r>
            <a:r>
              <a:rPr lang="it-IT" sz="1600" b="1" dirty="0" err="1">
                <a:solidFill>
                  <a:srgbClr val="002060"/>
                </a:solidFill>
              </a:rPr>
              <a:t>ord</a:t>
            </a:r>
            <a:r>
              <a:rPr lang="it-IT" sz="1600" b="1" dirty="0">
                <a:solidFill>
                  <a:srgbClr val="002060"/>
                </a:solidFill>
              </a:rPr>
              <a:t>. 10 maggio </a:t>
            </a:r>
            <a:r>
              <a:rPr lang="it-IT" sz="1600" b="1" dirty="0" smtClean="0">
                <a:solidFill>
                  <a:srgbClr val="002060"/>
                </a:solidFill>
              </a:rPr>
              <a:t>2016</a:t>
            </a:r>
            <a:endParaRPr lang="it-IT" sz="1600" b="1" dirty="0">
              <a:solidFill>
                <a:srgbClr val="002060"/>
              </a:solidFill>
            </a:endParaRPr>
          </a:p>
          <a:p>
            <a:pPr marL="0" indent="0"/>
            <a:r>
              <a:rPr lang="it-IT" sz="1600" dirty="0" smtClean="0"/>
              <a:t>Deposito </a:t>
            </a:r>
            <a:r>
              <a:rPr lang="it-IT" sz="1600" dirty="0"/>
              <a:t>per via telematica – Esito controlli automatici – Errore “imprevisto” – Segnalazione – Difetto di specificità (necessità di verifiche da parte dell’ufficio ricevente) – Istanza di </a:t>
            </a:r>
            <a:r>
              <a:rPr lang="it-IT" sz="1600" u="sng" dirty="0"/>
              <a:t>rimessione in termini </a:t>
            </a:r>
            <a:r>
              <a:rPr lang="it-IT" sz="1600" dirty="0"/>
              <a:t>– </a:t>
            </a:r>
            <a:r>
              <a:rPr lang="it-IT" sz="1600" dirty="0" smtClean="0"/>
              <a:t>Accoglimento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600" b="1" dirty="0" err="1"/>
              <a:t>Trib</a:t>
            </a:r>
            <a:r>
              <a:rPr lang="it-IT" sz="1600" b="1" dirty="0"/>
              <a:t>. Milano, </a:t>
            </a:r>
            <a:r>
              <a:rPr lang="it-IT" sz="1600" b="1" dirty="0" err="1"/>
              <a:t>ord</a:t>
            </a:r>
            <a:r>
              <a:rPr lang="it-IT" sz="1600" b="1" dirty="0"/>
              <a:t>. 23 aprile 2016 </a:t>
            </a:r>
          </a:p>
          <a:p>
            <a:pPr marL="0" indent="0"/>
            <a:r>
              <a:rPr lang="it-IT" sz="1600" dirty="0" smtClean="0"/>
              <a:t>Deposito </a:t>
            </a:r>
            <a:r>
              <a:rPr lang="it-IT" sz="1600" dirty="0"/>
              <a:t>per via telematica – Tempestività – Esito positivo della procedura – Condizione sospensiva – Rifiuto della cancelleria – Non legittimo – Impossibilità di valutare tempestività e ritualità del deposito – Esito positivo dei controlli automatici – Rilevanza ai fini di valutare la tempestività del </a:t>
            </a:r>
            <a:r>
              <a:rPr lang="it-IT" sz="1600" dirty="0" smtClean="0"/>
              <a:t>deposito - Rifiuto </a:t>
            </a:r>
            <a:r>
              <a:rPr lang="it-IT" sz="1600" dirty="0"/>
              <a:t>della cancelleria – Legittimità – Solo in caso di errori di tipo FATAL, non nel caso di errori WARN o ERROR. </a:t>
            </a:r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 smtClean="0"/>
          </a:p>
          <a:p>
            <a:r>
              <a:rPr lang="it-IT" sz="1800" dirty="0" smtClean="0"/>
              <a:t> </a:t>
            </a:r>
            <a:endParaRPr lang="it-IT" sz="180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b="1" kern="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600" kern="0" dirty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800" kern="0" dirty="0" smtClean="0"/>
              <a:t>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06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484824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Terza parte </a:t>
            </a:r>
            <a:b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Mossuto</a:t>
            </a:r>
            <a:b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 - Settore tecnico/informatico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PTT - Aspetti tecnici</a:t>
            </a:r>
          </a:p>
        </p:txBody>
      </p:sp>
    </p:spTree>
    <p:extLst>
      <p:ext uri="{BB962C8B-B14F-4D97-AF65-F5344CB8AC3E}">
        <p14:creationId xmlns:p14="http://schemas.microsoft.com/office/powerpoint/2010/main" val="3651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attività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124744"/>
            <a:ext cx="8118278" cy="504056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Portale della giustizia tributaria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punto unico di accesso a tutti i servizi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www.giustiziatributaria.gov.it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Registrazione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delle parti al PTT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Redazione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degli atti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atti all’ente impositore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Deposito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degli atti tramite il PTT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Portale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67544" y="1268760"/>
            <a:ext cx="5760640" cy="64807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r>
              <a:rPr lang="it-IT" sz="2400" dirty="0"/>
              <a:t>Il </a:t>
            </a:r>
            <a:r>
              <a:rPr lang="it-IT" sz="2400" dirty="0" smtClean="0"/>
              <a:t>Portale </a:t>
            </a:r>
            <a:r>
              <a:rPr lang="it-IT" sz="2400" dirty="0"/>
              <a:t>(</a:t>
            </a:r>
            <a:r>
              <a:rPr lang="it-IT" sz="2400" dirty="0" smtClean="0">
                <a:hlinkClick r:id="rId3"/>
              </a:rPr>
              <a:t>www.giustiziatributaria.gov.it</a:t>
            </a:r>
            <a:r>
              <a:rPr lang="it-IT" sz="2400" dirty="0" smtClean="0"/>
              <a:t>)</a:t>
            </a:r>
            <a:endParaRPr lang="it-IT" sz="2400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395536" y="1958851"/>
            <a:ext cx="2592288" cy="377440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altLang="it-IT" sz="1900" kern="0" dirty="0" smtClean="0"/>
              <a:t>Il Portale della giustizia tributaria è </a:t>
            </a:r>
            <a:r>
              <a:rPr lang="it-IT" sz="1900" kern="0" dirty="0" smtClean="0"/>
              <a:t>pubblicato dal 19 ottobre 2015; </a:t>
            </a:r>
          </a:p>
          <a:p>
            <a:pPr marL="0" indent="0"/>
            <a:r>
              <a:rPr lang="it-IT" sz="1900" kern="0" dirty="0" smtClean="0"/>
              <a:t>numero verde attivo per gli utenti, anche il sabato: </a:t>
            </a:r>
            <a:br>
              <a:rPr lang="it-IT" sz="1900" kern="0" dirty="0" smtClean="0"/>
            </a:br>
            <a:r>
              <a:rPr lang="it-IT" sz="2400" b="1" kern="0" dirty="0" smtClean="0"/>
              <a:t>800 051 052</a:t>
            </a:r>
            <a:r>
              <a:rPr lang="it-IT" sz="1900" kern="0" dirty="0" smtClean="0"/>
              <a:t>; sito di assistenza.</a:t>
            </a:r>
          </a:p>
        </p:txBody>
      </p:sp>
      <p:pic>
        <p:nvPicPr>
          <p:cNvPr id="6" name="Segnaposto contenuto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173"/>
            <a:ext cx="5455249" cy="3775075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7" name="Freccia a destra 6"/>
          <p:cNvSpPr/>
          <p:nvPr/>
        </p:nvSpPr>
        <p:spPr bwMode="auto">
          <a:xfrm rot="9229005">
            <a:off x="4378556" y="3705823"/>
            <a:ext cx="1351637" cy="41667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 rot="832049">
            <a:off x="2099731" y="4944653"/>
            <a:ext cx="1351637" cy="41667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6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percorso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67544" y="1268760"/>
            <a:ext cx="5760640" cy="64807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r>
              <a:rPr lang="it-IT" altLang="it-IT" sz="2400" dirty="0"/>
              <a:t>Il Processo Tributario Telematico (PTT</a:t>
            </a:r>
            <a:r>
              <a:rPr lang="it-IT" altLang="it-IT" sz="2400" dirty="0" smtClean="0"/>
              <a:t>)</a:t>
            </a: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395536" y="1772816"/>
            <a:ext cx="2808312" cy="41771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/>
            <a:r>
              <a:rPr lang="it-IT" altLang="it-IT" sz="1600" dirty="0"/>
              <a:t>Le pagine dedicate al PTT forniscono spiegazioni e consentono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/>
              <a:t>effettuare la </a:t>
            </a:r>
            <a:r>
              <a:rPr lang="it-IT" altLang="it-IT" sz="1600" b="1" dirty="0"/>
              <a:t>registrazione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b="1" dirty="0"/>
              <a:t>accedere all’applicativo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/>
              <a:t>consultare </a:t>
            </a:r>
            <a:r>
              <a:rPr lang="it-IT" altLang="it-IT" sz="1600" b="1" dirty="0"/>
              <a:t>i formati </a:t>
            </a:r>
            <a:r>
              <a:rPr lang="it-IT" altLang="it-IT" sz="1600" dirty="0"/>
              <a:t>dei documenti informatici </a:t>
            </a:r>
            <a:r>
              <a:rPr lang="it-IT" altLang="it-IT" sz="1600" dirty="0" smtClean="0"/>
              <a:t>consentiti</a:t>
            </a:r>
            <a:endParaRPr lang="it-IT" alt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/>
              <a:t>consultare la </a:t>
            </a:r>
            <a:r>
              <a:rPr lang="it-IT" altLang="it-IT" sz="1600" b="1" dirty="0"/>
              <a:t>tipologia delle anomalie </a:t>
            </a:r>
            <a:r>
              <a:rPr lang="it-IT" altLang="it-IT" sz="1600" dirty="0"/>
              <a:t>eventualmente riscontrate dal sistema al momento della trasmissione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98" y="1772816"/>
            <a:ext cx="541507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64BC75"/>
          </a:solidFill>
        </p:spPr>
        <p:txBody>
          <a:bodyPr/>
          <a:lstStyle/>
          <a:p>
            <a:pPr algn="ctr"/>
            <a:r>
              <a:rPr lang="it-IT" dirty="0" smtClean="0"/>
              <a:t>Prima parte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Fiorenzo Sirianni</a:t>
            </a:r>
            <a:br>
              <a:rPr lang="it-IT" dirty="0" smtClean="0"/>
            </a:br>
            <a:r>
              <a:rPr lang="it-IT" dirty="0" smtClean="0"/>
              <a:t>Direttore Generale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Innovazione e diritto</a:t>
            </a:r>
            <a:endParaRPr lang="it-IT" sz="4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registrazione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118278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indent="0" algn="just">
              <a:defRPr/>
            </a:pPr>
            <a:r>
              <a:rPr lang="it-IT" sz="2200" dirty="0" smtClean="0"/>
              <a:t>La registrazione e la gestione </a:t>
            </a:r>
            <a:r>
              <a:rPr lang="it-IT" sz="2200" dirty="0"/>
              <a:t>delle </a:t>
            </a:r>
            <a:r>
              <a:rPr lang="it-IT" sz="2200" dirty="0" smtClean="0"/>
              <a:t>credenziali avviene tramite il Portale della Giustizia Tributaria </a:t>
            </a:r>
            <a:r>
              <a:rPr lang="it-IT" altLang="it-IT" sz="2400" dirty="0" smtClean="0">
                <a:hlinkClick r:id="rId3"/>
              </a:rPr>
              <a:t>www.giustiziatributaria.gov.it</a:t>
            </a:r>
            <a:r>
              <a:rPr lang="it-IT" altLang="it-IT" sz="2400" dirty="0" smtClean="0"/>
              <a:t>, ed è differenziata per:</a:t>
            </a:r>
          </a:p>
          <a:p>
            <a:pPr marL="0" indent="0" algn="just">
              <a:defRPr/>
            </a:pPr>
            <a:endParaRPr lang="it-IT" sz="2200" dirty="0"/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300" dirty="0"/>
              <a:t>Professionisti e </a:t>
            </a:r>
            <a:r>
              <a:rPr lang="it-IT" sz="2300" dirty="0" smtClean="0"/>
              <a:t>contribuenti</a:t>
            </a:r>
            <a:endParaRPr lang="it-IT" sz="2300" dirty="0"/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300" dirty="0"/>
              <a:t>Enti impositori del </a:t>
            </a:r>
            <a:r>
              <a:rPr lang="it-IT" sz="2300" dirty="0" smtClean="0"/>
              <a:t>Sistema Informativo della Fiscalità (SIF) quali Agenzie </a:t>
            </a:r>
            <a:r>
              <a:rPr lang="it-IT" sz="2300" dirty="0"/>
              <a:t>fiscali, Enti locali, Equitalia, </a:t>
            </a:r>
            <a:r>
              <a:rPr lang="it-IT" sz="2300" dirty="0" smtClean="0"/>
              <a:t>…</a:t>
            </a:r>
            <a:endParaRPr lang="it-IT" sz="2300" dirty="0"/>
          </a:p>
          <a:p>
            <a:pPr marL="57150" indent="0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it-IT" sz="2300" dirty="0"/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851" y="476672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registrazione professionisti </a:t>
            </a:r>
          </a:p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e contribuenti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525365" y="1412776"/>
            <a:ext cx="8118278" cy="460851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professionisti e i contribuenti (dotati di PEC e firma digitale) sulla pagina di registrazione del Portale </a:t>
            </a:r>
            <a:r>
              <a:rPr lang="it-IT" altLang="it-IT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www.giustiziatributaria.gov.it</a:t>
            </a:r>
            <a:r>
              <a:rPr lang="it-IT" altLang="it-IT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altLang="it-IT" sz="20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procedono a:</a:t>
            </a:r>
            <a:endParaRPr lang="it-IT" sz="2200" dirty="0" smtClean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788024" y="2564904"/>
            <a:ext cx="3960440" cy="352839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Ricevere dal sistema in modalità sincrona </a:t>
            </a: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1700" dirty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 parte della </a:t>
            </a: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Ricevere tramite PEC la seconda parte della PW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 al primo accesso la password, composta dalle due parti, che nasce scaduta</a:t>
            </a:r>
            <a:endParaRPr lang="it-IT" sz="1700" dirty="0">
              <a:solidFill>
                <a:srgbClr val="0B3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testo 3"/>
          <p:cNvSpPr txBox="1">
            <a:spLocks/>
          </p:cNvSpPr>
          <p:nvPr/>
        </p:nvSpPr>
        <p:spPr>
          <a:xfrm>
            <a:off x="504016" y="2564904"/>
            <a:ext cx="4140000" cy="352839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Selezionare il tipo di utente e compilare i campi </a:t>
            </a:r>
            <a:r>
              <a:rPr lang="it-IT" sz="17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(quelli con </a:t>
            </a: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sono </a:t>
            </a:r>
            <a:r>
              <a:rPr lang="it-IT" sz="17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obbligatori)</a:t>
            </a:r>
            <a:endParaRPr lang="it-IT" sz="1700" dirty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Effettuare </a:t>
            </a:r>
            <a:r>
              <a:rPr lang="it-IT" sz="17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download del modulo e sottoscriverlo con la propria firma digitale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Acquisire il predetto modulo, il documento di identità e il tesserino dell’ordine (se professionisti) e trasmettere </a:t>
            </a:r>
            <a:r>
              <a:rPr lang="it-IT" sz="17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 documenti</a:t>
            </a:r>
            <a:endParaRPr lang="it-IT" sz="1700" kern="0" dirty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862899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registrazione enti del SIF</a:t>
            </a:r>
          </a:p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(Dir. Sistema informativo della fiscalità)</a:t>
            </a:r>
            <a:endParaRPr lang="it-IT" sz="16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683568" y="1556792"/>
            <a:ext cx="7902254" cy="446449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 enti della fiscalità hanno modalità di registrazione semplificate:</a:t>
            </a:r>
            <a:endParaRPr lang="it-IT" altLang="it-IT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Ogni ente di appartenenza (agenzie fiscali, enti della riscossione, camere di commercio, enti territoriali locali) individua tra i propri dipendenti, gli utenti da abilitare ai servizi del PTT, previa richiesta di autorizzazione al MEF-Dipartimento delle Finanze, Direzione Sistema Informativo della Fiscalità</a:t>
            </a:r>
          </a:p>
          <a:p>
            <a:pPr lvl="1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eventuali </a:t>
            </a:r>
            <a:r>
              <a:rPr lang="it-IT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problematiche </a:t>
            </a:r>
            <a:r>
              <a:rPr lang="it-IT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nuovi accreditamenti ci si deve rivolgere all’amministratore di sistema tramite e-mail (</a:t>
            </a:r>
            <a:r>
              <a:rPr lang="it-IT" sz="19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df.utenzeesterne@finanze.it</a:t>
            </a:r>
            <a:r>
              <a:rPr lang="it-IT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it-IT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0195" y="476672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preparazione degli atti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716016" y="1412776"/>
            <a:ext cx="3960440" cy="460851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it-IT" sz="2000" b="1" dirty="0" smtClean="0"/>
              <a:t>Allegati</a:t>
            </a:r>
          </a:p>
          <a:p>
            <a:pPr marL="0" indent="0" algn="just">
              <a:spcBef>
                <a:spcPts val="0"/>
              </a:spcBef>
              <a:defRPr/>
            </a:pPr>
            <a:endParaRPr lang="it-IT" sz="1400" b="1" dirty="0" smtClean="0"/>
          </a:p>
          <a:p>
            <a:pPr marL="0" indent="0">
              <a:spcBef>
                <a:spcPts val="0"/>
              </a:spcBef>
              <a:defRPr/>
            </a:pP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procura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ricevute notifica, attestato versamento CUT,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ecc..</a:t>
            </a:r>
          </a:p>
          <a:p>
            <a:pPr marL="0" indent="0" algn="just">
              <a:spcBef>
                <a:spcPts val="0"/>
              </a:spcBef>
              <a:defRPr/>
            </a:pPr>
            <a:endParaRPr lang="it-IT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Medesimi requisiti </a:t>
            </a: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dell’atto principale, tu</a:t>
            </a:r>
            <a:r>
              <a:rPr lang="it-IT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ttavia:  </a:t>
            </a:r>
            <a:endParaRPr lang="it-IT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indent="-412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ammessa la copia per immagine</a:t>
            </a:r>
          </a:p>
          <a:p>
            <a:pPr marL="685800" lvl="2" indent="-412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consentito anche il formato  TIFF</a:t>
            </a:r>
            <a:endParaRPr lang="it-IT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it-IT" dirty="0"/>
          </a:p>
        </p:txBody>
      </p:sp>
      <p:sp>
        <p:nvSpPr>
          <p:cNvPr id="7" name="Segnaposto testo 3"/>
          <p:cNvSpPr txBox="1">
            <a:spLocks/>
          </p:cNvSpPr>
          <p:nvPr/>
        </p:nvSpPr>
        <p:spPr>
          <a:xfrm>
            <a:off x="360000" y="1412776"/>
            <a:ext cx="4140000" cy="460851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2776"/>
                </a:solidFill>
              </a:rPr>
              <a:t>Atto </a:t>
            </a:r>
            <a:r>
              <a:rPr lang="it-IT" sz="2000" b="1" dirty="0" smtClean="0">
                <a:solidFill>
                  <a:srgbClr val="002776"/>
                </a:solidFill>
              </a:rPr>
              <a:t>principale</a:t>
            </a:r>
            <a:br>
              <a:rPr lang="it-IT" sz="2000" b="1" dirty="0" smtClean="0">
                <a:solidFill>
                  <a:srgbClr val="002776"/>
                </a:solidFill>
              </a:rPr>
            </a:br>
            <a:r>
              <a:rPr lang="it-IT" sz="2000" b="1" dirty="0" smtClean="0">
                <a:solidFill>
                  <a:srgbClr val="002776"/>
                </a:solidFill>
              </a:rPr>
              <a:t>(</a:t>
            </a:r>
            <a:r>
              <a:rPr lang="it-IT" sz="1600" b="1" dirty="0" smtClean="0">
                <a:solidFill>
                  <a:srgbClr val="002776"/>
                </a:solidFill>
              </a:rPr>
              <a:t>nativo </a:t>
            </a:r>
            <a:r>
              <a:rPr lang="it-IT" sz="1600" b="1" dirty="0" smtClean="0">
                <a:solidFill>
                  <a:srgbClr val="002776"/>
                </a:solidFill>
              </a:rPr>
              <a:t>digitale non scansionato)</a:t>
            </a:r>
          </a:p>
          <a:p>
            <a:pPr marL="0" indent="0">
              <a:spcBef>
                <a:spcPts val="0"/>
              </a:spcBef>
              <a:defRPr/>
            </a:pPr>
            <a:endParaRPr lang="it-IT" sz="1200" dirty="0">
              <a:solidFill>
                <a:srgbClr val="002776"/>
              </a:solidFill>
            </a:endParaRPr>
          </a:p>
          <a:p>
            <a:pPr marL="0" indent="0">
              <a:spcBef>
                <a:spcPts val="0"/>
              </a:spcBef>
              <a:tabLst>
                <a:tab pos="3313113" algn="l"/>
              </a:tabLst>
              <a:defRPr/>
            </a:pPr>
            <a:r>
              <a:rPr lang="it-IT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Predisposizione del ricorso/appello/controdeduzione 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nativo </a:t>
            </a:r>
            <a:r>
              <a:rPr lang="it-IT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digitale con testo selezionabile)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Redatto </a:t>
            </a:r>
            <a:r>
              <a:rPr lang="it-IT" sz="1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SW di scrittura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</a:t>
            </a: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(PDF/A-1a</a:t>
            </a:r>
            <a:r>
              <a:rPr lang="it-IT" sz="1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PDF/A-1b)</a:t>
            </a:r>
            <a:endParaRPr lang="it-IT" sz="17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Dimensione file (5 </a:t>
            </a: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file libero (massimo 100 caratteri), con firma digitale che aggiunge all’estensione originale *.p7m (esempio *.pdf.p7m)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8728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862899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caratteristiche della firma digitale sugli atti e documenti 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56419" y="1556792"/>
            <a:ext cx="8334302" cy="446449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firma </a:t>
            </a:r>
            <a:r>
              <a:rPr lang="it-I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digitale consiste nella creazione di un file, definito “busta crittografica”, che racchiude al suo interno il documento originale, l’evidenza informatica della firma e la chiave per la verifica della </a:t>
            </a:r>
            <a:r>
              <a:rPr lang="it-I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stessa.</a:t>
            </a:r>
          </a:p>
          <a:p>
            <a:pPr marL="0" indent="0" algn="just">
              <a:defRPr/>
            </a:pPr>
            <a:endParaRPr lang="it-IT" sz="2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formato 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firma previsto è </a:t>
            </a:r>
            <a:r>
              <a:rPr lang="it-IT" sz="1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CAdES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 aggiunge l’estensione *.p7m a quella originaria del file (esempio *.pdf.p7m).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sue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caratteristiche consentono anche l’apposizione 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due o più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firme, ad esempio in caso di collegio difensivo, sull’atto di ricorso (*.pdf.p7m.p7m).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caso di documenti sottoscritti in formato </a:t>
            </a:r>
            <a:r>
              <a:rPr lang="it-IT" sz="1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CAdES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possibile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procedere a modifiche sul documento 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all’interno della busta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crittografica.</a:t>
            </a:r>
            <a:endParaRPr lang="it-IT" sz="1900" dirty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414732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notifica all’Ente impositore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68295" y="1556792"/>
            <a:ext cx="8334302" cy="446449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1200"/>
              </a:spcBef>
              <a:defRPr/>
            </a:pPr>
            <a:r>
              <a:rPr lang="it-IT" sz="21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notifica a mezzo PEC all’Ente impositore è il presupposto per il deposito telematico in Commissione. </a:t>
            </a:r>
          </a:p>
          <a:p>
            <a:pPr marL="0" indent="0" algn="just">
              <a:spcBef>
                <a:spcPts val="1200"/>
              </a:spcBef>
              <a:defRPr/>
            </a:pPr>
            <a:r>
              <a:rPr lang="it-IT" sz="21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tal fine, qualora la PEC non sia indicata nell’atto che si vuole contestare, si possono utilizzare le PEC elencate su:</a:t>
            </a:r>
          </a:p>
          <a:p>
            <a:pPr marL="0" indent="0" algn="just">
              <a:spcBef>
                <a:spcPts val="1200"/>
              </a:spcBef>
              <a:defRPr/>
            </a:pPr>
            <a:endParaRPr lang="it-IT" sz="120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www.indicepa.gov.it</a:t>
            </a:r>
            <a:r>
              <a:rPr lang="it-IT" sz="19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sz="19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PEC di enti impositori e società di riscossione</a:t>
            </a: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www.inipec.gov.it</a:t>
            </a:r>
            <a:r>
              <a:rPr lang="it-IT" sz="19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19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INI-PEC) per i professionisti e le imprese </a:t>
            </a:r>
            <a:endParaRPr lang="it-IT" sz="190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just">
              <a:lnSpc>
                <a:spcPts val="3000"/>
              </a:lnSpc>
              <a:spcBef>
                <a:spcPts val="1200"/>
              </a:spcBef>
              <a:buClr>
                <a:srgbClr val="0B3066"/>
              </a:buClr>
              <a:defRPr/>
            </a:pPr>
            <a:r>
              <a:rPr lang="it-IT" sz="21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vi è l’obbligo di reperire </a:t>
            </a:r>
            <a:r>
              <a:rPr lang="it-IT" sz="21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 indirizzi </a:t>
            </a:r>
            <a:r>
              <a:rPr lang="it-IT" sz="21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 dal </a:t>
            </a:r>
            <a:r>
              <a:rPr lang="it-IT" sz="21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ReGIndE</a:t>
            </a:r>
            <a:r>
              <a:rPr lang="it-IT" sz="21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gestito dal Ministero della Giustizia</a:t>
            </a:r>
            <a:r>
              <a:rPr lang="it-IT" sz="21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18590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862899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gestione ricevute notifiche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395536" y="1844824"/>
            <a:ext cx="2520280" cy="396044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altLang="it-IT" sz="1600" dirty="0" smtClean="0"/>
              <a:t>Le ricevute </a:t>
            </a:r>
            <a:r>
              <a:rPr lang="it-IT" altLang="it-IT" sz="1600" dirty="0"/>
              <a:t>di </a:t>
            </a:r>
            <a:r>
              <a:rPr lang="it-IT" altLang="it-IT" sz="1600" dirty="0" smtClean="0"/>
              <a:t>trasmissione e consegna </a:t>
            </a:r>
            <a:r>
              <a:rPr lang="it-IT" altLang="it-IT" sz="1600" dirty="0"/>
              <a:t>della PEC all’Ente impositore, di solito in formato XML, </a:t>
            </a:r>
            <a:r>
              <a:rPr lang="it-IT" altLang="it-IT" sz="1600" dirty="0" smtClean="0"/>
              <a:t>contengono </a:t>
            </a:r>
            <a:r>
              <a:rPr lang="it-IT" altLang="it-IT" sz="1600" dirty="0"/>
              <a:t>gli estremi </a:t>
            </a:r>
            <a:r>
              <a:rPr lang="it-IT" altLang="it-IT" sz="1600" dirty="0" smtClean="0"/>
              <a:t>della </a:t>
            </a:r>
            <a:r>
              <a:rPr lang="it-IT" altLang="it-IT" sz="1600" dirty="0" smtClean="0"/>
              <a:t>notifica</a:t>
            </a:r>
            <a:r>
              <a:rPr lang="it-IT" altLang="it-IT" sz="1600" dirty="0"/>
              <a:t>. </a:t>
            </a:r>
            <a:endParaRPr lang="it-IT" altLang="it-IT" sz="1600" dirty="0" smtClean="0"/>
          </a:p>
          <a:p>
            <a:pPr marL="0" indent="0"/>
            <a:r>
              <a:rPr lang="it-IT" altLang="it-IT" sz="1600" dirty="0" smtClean="0"/>
              <a:t>Il file si può aprire con SW di scrittura e salvare in formato PDF/A. Sul </a:t>
            </a:r>
            <a:r>
              <a:rPr lang="it-IT" altLang="it-IT" sz="1600" dirty="0"/>
              <a:t>file si deve apporre la firma </a:t>
            </a:r>
            <a:r>
              <a:rPr lang="it-IT" altLang="it-IT" sz="1600" dirty="0" smtClean="0"/>
              <a:t>digitale, che aggiunge l’estensione p7m (esempio *.pdf.p7m); il file si deve allegare </a:t>
            </a:r>
            <a:r>
              <a:rPr lang="it-IT" altLang="it-IT" sz="1600" dirty="0"/>
              <a:t>al ricorso nel deposito</a:t>
            </a:r>
            <a:r>
              <a:rPr lang="it-IT" altLang="it-IT" sz="1600" dirty="0" smtClean="0"/>
              <a:t>.</a:t>
            </a:r>
            <a:endParaRPr lang="it-IT" altLang="it-IT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1476"/>
            <a:ext cx="5966596" cy="40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trasmissione e deposito degli atti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683568" y="1628800"/>
            <a:ext cx="7902254" cy="4176464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4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 w="25400">
            <a:solidFill>
              <a:schemeClr val="accent3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validare e trasmettere gli atti tramite il PTT, è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 verificare:</a:t>
            </a:r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defRPr/>
            </a:pPr>
            <a:endParaRPr lang="it-IT" altLang="it-IT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Dimensione massima di ciascun file &lt; 5 Mb</a:t>
            </a:r>
          </a:p>
          <a:p>
            <a:pPr lvl="1" algn="just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Lunghezza nome file &lt; 100 caratteri</a:t>
            </a:r>
          </a:p>
          <a:p>
            <a:pPr lvl="1" algn="just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Estensione attribuita dopo la firma digitale, in modo che sia mantenuto il formato originario (esempio *.pdf.p7m, esempio *.tiff.p7m)</a:t>
            </a:r>
          </a:p>
        </p:txBody>
      </p:sp>
    </p:spTree>
    <p:extLst>
      <p:ext uri="{BB962C8B-B14F-4D97-AF65-F5344CB8AC3E}">
        <p14:creationId xmlns:p14="http://schemas.microsoft.com/office/powerpoint/2010/main" val="33494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432607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628800"/>
            <a:ext cx="8334302" cy="4248472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3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 w="25400">
            <a:solidFill>
              <a:schemeClr val="accent3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Deposito telematico del ricorso e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allegati, tipi di ricevuta: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Ricevuta sincrona - esempio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Ricevuta deposito con esito </a:t>
            </a: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positivo (rilascio RGR/RGA/acquisizione controdeduzione e atti) - esempio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Ricevuta deposito con esito negativo - esempio</a:t>
            </a: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Ricevuta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deposito con </a:t>
            </a: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presenza di anomalie non bloccanti - esempio</a:t>
            </a: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2200" b="1" dirty="0" smtClean="0"/>
              <a:t>Ricevuta sincrona</a:t>
            </a:r>
            <a:r>
              <a:rPr lang="it-IT" sz="2200" dirty="0" smtClean="0"/>
              <a:t>, rilasciata dal sistema al momento della trasmissione:</a:t>
            </a:r>
            <a:endParaRPr lang="it-IT" sz="1900" dirty="0"/>
          </a:p>
          <a:p>
            <a:pPr lvl="1">
              <a:lnSpc>
                <a:spcPts val="3000"/>
              </a:lnSpc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1" y="2060848"/>
            <a:ext cx="7368505" cy="400243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64BC75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Digitalizzazione della pubblica amministrazione</a:t>
            </a:r>
            <a:endParaRPr lang="it-IT" sz="22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1556792"/>
            <a:ext cx="7992175" cy="41764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755576" y="1268760"/>
            <a:ext cx="7632848" cy="446449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pic>
        <p:nvPicPr>
          <p:cNvPr id="1028" name="Picture 4" descr="http://www.agendadigitale.eu/upload/images/06_2016/backendpadigitale-160620110110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62646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6041856" y="5733256"/>
            <a:ext cx="2160240" cy="288031"/>
          </a:xfrm>
          <a:prstGeom prst="rect">
            <a:avLst/>
          </a:prstGeom>
          <a:gradFill>
            <a:gsLst>
              <a:gs pos="0">
                <a:srgbClr val="99CC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1100" kern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Fonte: </a:t>
            </a:r>
            <a:r>
              <a:rPr lang="it-IT" sz="1100" kern="0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Agid</a:t>
            </a:r>
            <a:endParaRPr lang="it-IT" sz="1100" kern="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2200" b="1" dirty="0" smtClean="0"/>
              <a:t>Ricevuta </a:t>
            </a:r>
            <a:r>
              <a:rPr lang="it-IT" sz="2200" b="1" dirty="0"/>
              <a:t>deposito con esito positivo </a:t>
            </a:r>
            <a:r>
              <a:rPr lang="it-IT" sz="2200" dirty="0" smtClean="0"/>
              <a:t>(iscrizione al RG e acquisizione atti):</a:t>
            </a:r>
            <a:endParaRPr lang="it-IT" sz="2200" dirty="0"/>
          </a:p>
          <a:p>
            <a:pPr lvl="1">
              <a:lnSpc>
                <a:spcPts val="3000"/>
              </a:lnSpc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endParaRPr lang="it-IT" sz="1900" dirty="0" smtClean="0"/>
          </a:p>
          <a:p>
            <a:pPr lvl="1">
              <a:lnSpc>
                <a:spcPts val="3000"/>
              </a:lnSpc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lvl="1">
              <a:lnSpc>
                <a:spcPts val="3000"/>
              </a:lnSpc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9790"/>
            <a:ext cx="7992888" cy="32194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46170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2000" b="1" dirty="0" smtClean="0"/>
              <a:t>Ricevuta </a:t>
            </a:r>
            <a:r>
              <a:rPr lang="it-IT" sz="2000" b="1" dirty="0"/>
              <a:t>deposito con esito </a:t>
            </a:r>
            <a:r>
              <a:rPr lang="it-IT" sz="2000" b="1" dirty="0" smtClean="0"/>
              <a:t>negativo</a:t>
            </a:r>
            <a:r>
              <a:rPr lang="it-IT" sz="2000" dirty="0" smtClean="0"/>
              <a:t> (</a:t>
            </a:r>
            <a:r>
              <a:rPr lang="it-IT" sz="2000" u="sng" dirty="0" smtClean="0"/>
              <a:t>causa non iscritta</a:t>
            </a:r>
            <a:r>
              <a:rPr lang="it-IT" sz="2000" dirty="0" smtClean="0"/>
              <a:t> al RG</a:t>
            </a:r>
            <a:r>
              <a:rPr lang="it-IT" sz="2200" dirty="0" smtClean="0"/>
              <a:t>):</a:t>
            </a:r>
            <a:endParaRPr lang="it-IT" sz="2200" dirty="0"/>
          </a:p>
          <a:p>
            <a:pPr lvl="1">
              <a:lnSpc>
                <a:spcPts val="3000"/>
              </a:lnSpc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endParaRPr lang="it-IT" sz="1900" dirty="0" smtClean="0"/>
          </a:p>
          <a:p>
            <a:pPr lvl="1">
              <a:lnSpc>
                <a:spcPts val="3000"/>
              </a:lnSpc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7" y="1700808"/>
            <a:ext cx="7543415" cy="432048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2000" b="1" dirty="0" smtClean="0"/>
              <a:t>Ricevuta </a:t>
            </a:r>
            <a:r>
              <a:rPr lang="it-IT" sz="2000" b="1" dirty="0"/>
              <a:t>deposito con presenza di </a:t>
            </a:r>
            <a:r>
              <a:rPr lang="it-IT" sz="2000" b="1" dirty="0" smtClean="0"/>
              <a:t>difformità </a:t>
            </a:r>
            <a:r>
              <a:rPr lang="it-IT" sz="2000" b="1" dirty="0"/>
              <a:t>non </a:t>
            </a:r>
            <a:r>
              <a:rPr lang="it-IT" sz="2000" b="1" dirty="0" smtClean="0"/>
              <a:t>bloccanti</a:t>
            </a:r>
          </a:p>
          <a:p>
            <a:pPr marL="0" indent="0">
              <a:defRPr/>
            </a:pPr>
            <a:r>
              <a:rPr lang="it-IT" sz="2000" smtClean="0"/>
              <a:t>(causa </a:t>
            </a:r>
            <a:r>
              <a:rPr lang="it-IT" sz="2000" dirty="0"/>
              <a:t>iscritta a ruolo con formato non conforme degli allegati):</a:t>
            </a:r>
          </a:p>
          <a:p>
            <a:pPr lvl="1">
              <a:lnSpc>
                <a:spcPts val="3000"/>
              </a:lnSpc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endParaRPr lang="it-IT" sz="1900" dirty="0" smtClean="0"/>
          </a:p>
          <a:p>
            <a:pPr lvl="1">
              <a:lnSpc>
                <a:spcPts val="3000"/>
              </a:lnSpc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508131" cy="388843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412816"/>
          </a:xfrm>
          <a:gradFill>
            <a:gsLst>
              <a:gs pos="0">
                <a:srgbClr val="E6BA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Quarta parte</a:t>
            </a:r>
            <a:b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Mossuto</a:t>
            </a:r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 - Settore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tecnico/informatico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Fascicolo informatico</a:t>
            </a:r>
          </a:p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395536" y="1268760"/>
            <a:ext cx="2736304" cy="46805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/>
              <a:t>Gli utenti registrati al </a:t>
            </a:r>
            <a:r>
              <a:rPr lang="it-IT" altLang="it-IT" sz="1600" dirty="0" smtClean="0"/>
              <a:t>PTT, </a:t>
            </a:r>
            <a:r>
              <a:rPr lang="it-IT" altLang="it-IT" sz="1600" dirty="0"/>
              <a:t>utilizzando il servizio </a:t>
            </a:r>
            <a:r>
              <a:rPr lang="it-IT" altLang="it-IT" sz="1600" dirty="0" smtClean="0"/>
              <a:t>Telecontenzioso con le medesime credenziali, possono: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1600" dirty="0" smtClean="0"/>
              <a:t>accedere al </a:t>
            </a:r>
            <a:r>
              <a:rPr lang="it-IT" altLang="it-IT" sz="1600" dirty="0"/>
              <a:t>fascicolo processuale informatico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1600" dirty="0" smtClean="0"/>
              <a:t>estrarre </a:t>
            </a:r>
            <a:r>
              <a:rPr lang="it-IT" altLang="it-IT" sz="1600" dirty="0"/>
              <a:t>copie </a:t>
            </a:r>
            <a:r>
              <a:rPr lang="it-IT" altLang="it-IT" sz="1600" dirty="0" smtClean="0"/>
              <a:t>di </a:t>
            </a:r>
            <a:r>
              <a:rPr lang="it-IT" altLang="it-IT" sz="1600" dirty="0"/>
              <a:t>atti e </a:t>
            </a:r>
            <a:r>
              <a:rPr lang="it-IT" altLang="it-IT" sz="1600" dirty="0" smtClean="0"/>
              <a:t>documenti in esenzione dai diritti di copia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it-IT" altLang="it-IT" sz="1600" dirty="0" smtClean="0"/>
              <a:t>I soggetti non registrati dovranno recarsi all’Ufficio </a:t>
            </a:r>
            <a:r>
              <a:rPr lang="it-IT" altLang="it-IT" sz="1600" dirty="0"/>
              <a:t>di </a:t>
            </a:r>
            <a:r>
              <a:rPr lang="it-IT" altLang="it-IT" sz="1600" dirty="0" smtClean="0"/>
              <a:t>segreteria, anche utilizzando il servizio di prenotazione on-line, previo pagamento dei diritti di copia per gli allegati.</a:t>
            </a:r>
            <a:endParaRPr lang="it-IT" altLang="it-IT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03" y="1268760"/>
            <a:ext cx="559801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387865" y="477869"/>
            <a:ext cx="8454748" cy="646875"/>
          </a:xfrm>
          <a:prstGeom prst="rect">
            <a:avLst/>
          </a:prstGeom>
          <a:gradFill>
            <a:gsLst>
              <a:gs pos="0">
                <a:srgbClr val="E6BA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2400" b="1" kern="0" dirty="0">
                <a:solidFill>
                  <a:srgbClr val="002060"/>
                </a:solidFill>
                <a:latin typeface="Verdana" panose="020B0604030504040204" pitchFamily="34" charset="0"/>
              </a:rPr>
              <a:t>Fascicolo informatico</a:t>
            </a:r>
          </a:p>
        </p:txBody>
      </p:sp>
    </p:spTree>
    <p:extLst>
      <p:ext uri="{BB962C8B-B14F-4D97-AF65-F5344CB8AC3E}">
        <p14:creationId xmlns:p14="http://schemas.microsoft.com/office/powerpoint/2010/main" val="28658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611560" y="1484784"/>
            <a:ext cx="2736304" cy="41764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 smtClean="0"/>
              <a:t>Il fascicolo </a:t>
            </a:r>
            <a:r>
              <a:rPr lang="it-IT" altLang="it-IT" sz="1600" dirty="0"/>
              <a:t>processuale </a:t>
            </a:r>
            <a:r>
              <a:rPr lang="it-IT" altLang="it-IT" sz="1600" dirty="0" smtClean="0"/>
              <a:t>informatico, oltre a contenere in </a:t>
            </a:r>
            <a:r>
              <a:rPr lang="it-IT" altLang="it-IT" b="1" dirty="0" smtClean="0"/>
              <a:t>sicurezza</a:t>
            </a:r>
            <a:r>
              <a:rPr lang="it-IT" altLang="it-IT" sz="1600" dirty="0" smtClean="0"/>
              <a:t> gli atti e documenti depositati telematicamente, si compone anche degli atti e documenti cartacei associati ai depositi telematici.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/>
              <a:t> </a:t>
            </a:r>
            <a:endParaRPr lang="it-IT" altLang="it-IT" sz="16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 smtClean="0"/>
              <a:t>Gli uffici di segreteria si impegnano a scansionare gli atti e i documenti cartacei abbinati ad un deposito telematico (ricorso o controdeduzione).</a:t>
            </a:r>
            <a:endParaRPr lang="it-IT" altLang="it-IT" sz="1600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87865" y="477869"/>
            <a:ext cx="8288591" cy="646875"/>
          </a:xfrm>
          <a:prstGeom prst="rect">
            <a:avLst/>
          </a:prstGeom>
          <a:gradFill>
            <a:gsLst>
              <a:gs pos="0">
                <a:srgbClr val="E6BA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2400" b="1" kern="0" dirty="0">
                <a:solidFill>
                  <a:srgbClr val="002060"/>
                </a:solidFill>
                <a:latin typeface="Verdana" panose="020B0604030504040204" pitchFamily="34" charset="0"/>
              </a:rPr>
              <a:t>Fascicolo informatico </a:t>
            </a:r>
          </a:p>
        </p:txBody>
      </p:sp>
      <p:pic>
        <p:nvPicPr>
          <p:cNvPr id="8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1103" r="1579" b="2870"/>
          <a:stretch/>
        </p:blipFill>
        <p:spPr bwMode="auto">
          <a:xfrm>
            <a:off x="3618309" y="1412776"/>
            <a:ext cx="4914131" cy="4392488"/>
          </a:xfrm>
          <a:prstGeom prst="rect">
            <a:avLst/>
          </a:prstGeom>
          <a:noFill/>
          <a:ln w="317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78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395536" y="1628800"/>
            <a:ext cx="2448272" cy="417713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sz="1600" dirty="0"/>
              <a:t>Con la ricezione del ricorso/appello andata a buon fine e l’iscrizione della causa </a:t>
            </a:r>
            <a:r>
              <a:rPr lang="it-IT" sz="1600" dirty="0" smtClean="0"/>
              <a:t>a ruolo, </a:t>
            </a:r>
            <a:r>
              <a:rPr lang="it-IT" sz="1600" dirty="0"/>
              <a:t>il </a:t>
            </a:r>
            <a:r>
              <a:rPr lang="it-IT" altLang="it-IT" sz="1600" dirty="0" smtClean="0"/>
              <a:t>SIGIT </a:t>
            </a:r>
            <a:r>
              <a:rPr lang="it-IT" altLang="it-IT" sz="1600" dirty="0"/>
              <a:t>crea automaticamente il fascicolo processuale informatico e predispone le cartelle: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ricorrente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resistente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ufficio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altre parti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6022256" cy="41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387864" y="477869"/>
            <a:ext cx="8288591" cy="646875"/>
          </a:xfrm>
          <a:prstGeom prst="rect">
            <a:avLst/>
          </a:prstGeom>
          <a:gradFill>
            <a:gsLst>
              <a:gs pos="0">
                <a:srgbClr val="FFC0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2400" b="1" kern="0" dirty="0">
                <a:solidFill>
                  <a:srgbClr val="002060"/>
                </a:solidFill>
                <a:latin typeface="Verdana" panose="020B0604030504040204" pitchFamily="34" charset="0"/>
              </a:rPr>
              <a:t>Fascicolo informatico</a:t>
            </a:r>
          </a:p>
        </p:txBody>
      </p:sp>
    </p:spTree>
    <p:extLst>
      <p:ext uri="{BB962C8B-B14F-4D97-AF65-F5344CB8AC3E}">
        <p14:creationId xmlns:p14="http://schemas.microsoft.com/office/powerpoint/2010/main" val="32458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3861248"/>
          </a:xfrm>
          <a:gradFill>
            <a:gsLst>
              <a:gs pos="0">
                <a:srgbClr val="92D050"/>
              </a:gs>
              <a:gs pos="86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 sz="3600" dirty="0" smtClean="0"/>
          </a:p>
          <a:p>
            <a:pPr algn="ctr"/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Tra il dire e il fare 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c’è di mezzo solo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il CORAGGIO</a:t>
            </a:r>
            <a:endParaRPr lang="it-IT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764744"/>
          </a:xfrm>
          <a:gradFill>
            <a:gsLst>
              <a:gs pos="0">
                <a:srgbClr val="64BC75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32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E’ facile, </a:t>
            </a:r>
            <a:r>
              <a:rPr lang="it-IT" sz="30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economico</a:t>
            </a:r>
            <a:r>
              <a:rPr lang="it-IT" sz="32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innovativo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824"/>
            <a:ext cx="367297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88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879725" y="2879725"/>
            <a:ext cx="5868988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>
                <a:solidFill>
                  <a:srgbClr val="002060"/>
                </a:solidFill>
              </a:rPr>
              <a:t>Grazie a tutti per l’attenzione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43213" y="3644900"/>
            <a:ext cx="5868987" cy="1080244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it-IT" altLang="it-IT" sz="1600" dirty="0" smtClean="0">
                <a:solidFill>
                  <a:schemeClr val="tx1">
                    <a:lumMod val="75000"/>
                  </a:schemeClr>
                </a:solidFill>
              </a:rPr>
              <a:t>Un ringraziamento particolare agli enti che hanno organizzato l’incontro</a:t>
            </a:r>
          </a:p>
        </p:txBody>
      </p:sp>
    </p:spTree>
    <p:extLst>
      <p:ext uri="{BB962C8B-B14F-4D97-AF65-F5344CB8AC3E}">
        <p14:creationId xmlns:p14="http://schemas.microsoft.com/office/powerpoint/2010/main" val="11491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idx="13"/>
          </p:nvPr>
        </p:nvSpPr>
        <p:spPr>
          <a:xfrm>
            <a:off x="360000" y="1357298"/>
            <a:ext cx="5497884" cy="4429156"/>
          </a:xfrm>
        </p:spPr>
        <p:txBody>
          <a:bodyPr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origine il supporto degli atti era costituito dalle </a:t>
            </a:r>
            <a:r>
              <a:rPr lang="it-IT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tabellae</a:t>
            </a:r>
            <a:r>
              <a:rPr lang="it-IT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ceratae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tavole di legno con incavo riempito di cera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 processo formulare garantiva uniformità e certezza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764744"/>
          </a:xfrm>
          <a:gradFill>
            <a:gsLst>
              <a:gs pos="0">
                <a:srgbClr val="64BC75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 origine ….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72000" y="1269920"/>
            <a:ext cx="4281055" cy="4607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0067774"/>
              </p:ext>
            </p:extLst>
          </p:nvPr>
        </p:nvGraphicFramePr>
        <p:xfrm>
          <a:off x="6072198" y="2214554"/>
          <a:ext cx="2428892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4" descr="https://upload.wikimedia.org/wikipedia/commons/thumb/9/9a/Wachstafel_rem.jpg/1280px-Wachstafel_re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7430"/>
            <a:ext cx="3097484" cy="15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5851370"/>
              </p:ext>
            </p:extLst>
          </p:nvPr>
        </p:nvGraphicFramePr>
        <p:xfrm>
          <a:off x="785786" y="1142984"/>
          <a:ext cx="7997825" cy="472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20728"/>
          </a:xfrm>
          <a:gradFill>
            <a:gsLst>
              <a:gs pos="0">
                <a:srgbClr val="64BC75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Attualmente 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14414" y="360000"/>
            <a:ext cx="7530384" cy="997298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85786" y="1500174"/>
            <a:ext cx="777686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85720" y="1071546"/>
            <a:ext cx="8288591" cy="646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Titolo 3"/>
          <p:cNvSpPr>
            <a:spLocks noGrp="1"/>
          </p:cNvSpPr>
          <p:nvPr>
            <p:ph sz="half" idx="1"/>
          </p:nvPr>
        </p:nvSpPr>
        <p:spPr>
          <a:xfrm>
            <a:off x="4643438" y="2571744"/>
            <a:ext cx="4140000" cy="3300418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09558" y="652443"/>
            <a:ext cx="8288591" cy="419104"/>
          </a:xfrm>
          <a:prstGeom prst="rect">
            <a:avLst/>
          </a:prstGeo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cap="small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Il futuro prossimo</a:t>
            </a:r>
            <a:endParaRPr kumimoji="0" lang="it-IT" sz="2400" b="1" i="0" u="none" strike="noStrike" kern="0" cap="small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20" name="Segnaposto testo 11"/>
          <p:cNvSpPr txBox="1">
            <a:spLocks/>
          </p:cNvSpPr>
          <p:nvPr/>
        </p:nvSpPr>
        <p:spPr>
          <a:xfrm>
            <a:off x="0" y="2643182"/>
            <a:ext cx="4140000" cy="33004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B3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357158" y="1785926"/>
            <a:ext cx="8288591" cy="419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Digitalizzazione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3512952489"/>
              </p:ext>
            </p:extLst>
          </p:nvPr>
        </p:nvGraphicFramePr>
        <p:xfrm>
          <a:off x="571472" y="1500174"/>
          <a:ext cx="776290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3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Obiettivi 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5" y="1412776"/>
            <a:ext cx="8280920" cy="45754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kern="0" dirty="0" smtClean="0">
                <a:latin typeface="Verdana" panose="020B0604030504040204" pitchFamily="34" charset="0"/>
              </a:rPr>
              <a:t>Scelte strategiche e tecnologiche applicate sono finalizzate a favorire: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it-IT" sz="2000" kern="0" dirty="0" smtClean="0">
              <a:latin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it-IT" sz="2000" kern="0" dirty="0" smtClean="0">
                <a:latin typeface="Verdana" panose="020B0604030504040204" pitchFamily="34" charset="0"/>
              </a:rPr>
              <a:t>L’utilizzo di applicativi messi a disposizione gratuitamente tramite il Portale della giustizia tributaria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it-IT" sz="2000" kern="0" dirty="0" smtClean="0">
              <a:latin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it-IT" sz="2000" kern="0" dirty="0" smtClean="0">
                <a:latin typeface="Verdana" panose="020B0604030504040204" pitchFamily="34" charset="0"/>
              </a:rPr>
              <a:t>La possibilità di fruire dei servizi telematici (PTT e </a:t>
            </a:r>
            <a:r>
              <a:rPr lang="it-IT" sz="2000" kern="0" dirty="0" err="1" smtClean="0">
                <a:latin typeface="Verdana" panose="020B0604030504040204" pitchFamily="34" charset="0"/>
              </a:rPr>
              <a:t>Telecontenzioso</a:t>
            </a:r>
            <a:r>
              <a:rPr lang="it-IT" sz="2000" kern="0" dirty="0" smtClean="0">
                <a:latin typeface="Verdana" panose="020B0604030504040204" pitchFamily="34" charset="0"/>
              </a:rPr>
              <a:t>) via Internet, da qualsiasi sede, studio professionale, casa, …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it-IT" sz="2000" kern="0" dirty="0" smtClean="0">
              <a:latin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it-IT" sz="2000" kern="0" dirty="0" smtClean="0">
                <a:latin typeface="Verdana" panose="020B0604030504040204" pitchFamily="34" charset="0"/>
              </a:rPr>
              <a:t>La possibilità di avere in tempi molto rapidi la conferma del corretto deposito degli atti e dell’iscrizione del processo a ruolo</a:t>
            </a:r>
          </a:p>
          <a:p>
            <a:pPr marL="457200" indent="-4572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it-IT" sz="2400" kern="0" dirty="0" smtClean="0"/>
          </a:p>
          <a:p>
            <a:pPr marL="0" indent="0">
              <a:defRPr/>
            </a:pPr>
            <a:endParaRPr lang="it-IT" kern="0" dirty="0" smtClean="0"/>
          </a:p>
          <a:p>
            <a:pPr eaLnBrk="1" hangingPunct="1">
              <a:defRPr/>
            </a:pPr>
            <a:endParaRPr lang="it-IT" kern="0" dirty="0" smtClean="0"/>
          </a:p>
          <a:p>
            <a:pPr>
              <a:defRPr/>
            </a:pP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9376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260648"/>
            <a:ext cx="8288591" cy="504056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Graduale estensione territoriale PTT</a:t>
            </a: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052513"/>
            <a:ext cx="8190286" cy="504078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pic>
        <p:nvPicPr>
          <p:cNvPr id="1026" name="Picture 2" descr="C:\Users\bvlpla55h30f499x\Desktop\italia 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82" y="764704"/>
            <a:ext cx="561763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1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D1F4F0-089A-4549-8221-2513668B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Four-part_teardrop_graphic_in_perspective.potx</Template>
  <TotalTime>0</TotalTime>
  <Words>2661</Words>
  <Application>Microsoft Office PowerPoint</Application>
  <PresentationFormat>Presentazione su schermo (4:3)</PresentationFormat>
  <Paragraphs>523</Paragraphs>
  <Slides>48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Presentazione vuota</vt:lpstr>
      <vt:lpstr>Processo tributario: le nuove procedure telematiche </vt:lpstr>
      <vt:lpstr>Percorsi</vt:lpstr>
      <vt:lpstr>Prima parte Fiorenzo Sirianni Direttore Generale</vt:lpstr>
      <vt:lpstr>Percorsi</vt:lpstr>
      <vt:lpstr>In origine ….</vt:lpstr>
      <vt:lpstr>Attualmente </vt:lpstr>
      <vt:lpstr>Percorsi</vt:lpstr>
      <vt:lpstr>Percorsi</vt:lpstr>
      <vt:lpstr>Presentazione standard di PowerPoint</vt:lpstr>
      <vt:lpstr>Percorsi</vt:lpstr>
      <vt:lpstr>Percorsi</vt:lpstr>
      <vt:lpstr>Percorsi</vt:lpstr>
      <vt:lpstr>Seconda parte Paolo Bevilacqua Direttore Tributario-Settore normativa contenzioso</vt:lpstr>
      <vt:lpstr>Percorsi</vt:lpstr>
      <vt:lpstr>Percorsi</vt:lpstr>
      <vt:lpstr>Percorsi</vt:lpstr>
      <vt:lpstr>Percorsi</vt:lpstr>
      <vt:lpstr>Aspetti specifici - La procura alle liti (art. 4 del regolamento) </vt:lpstr>
      <vt:lpstr>La costituzione in giudizio del ricorrente/resistente</vt:lpstr>
      <vt:lpstr>Le ricevute di deposito</vt:lpstr>
      <vt:lpstr>Percorsi</vt:lpstr>
      <vt:lpstr>Percorsi</vt:lpstr>
      <vt:lpstr>Giurisprudenza contenzioso tributario  (uso PEC in assenza avvio processo telematico) </vt:lpstr>
      <vt:lpstr>Giurisprudenza Cassazione – Sezione 6    </vt:lpstr>
      <vt:lpstr>Giurisprudenza giudizio civile </vt:lpstr>
      <vt:lpstr>Terza parte  Marco Mossuto Dirigente - Settore tecnico/informatico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Percorsi</vt:lpstr>
      <vt:lpstr>Percorsi</vt:lpstr>
      <vt:lpstr>Percorsi</vt:lpstr>
      <vt:lpstr>Presentazione standard di PowerPoint</vt:lpstr>
      <vt:lpstr>Presentazione standard di PowerPoint</vt:lpstr>
      <vt:lpstr>Percorsi</vt:lpstr>
      <vt:lpstr>Percorsi</vt:lpstr>
      <vt:lpstr>Percorsi</vt:lpstr>
      <vt:lpstr>Percorsi</vt:lpstr>
      <vt:lpstr>Percorsi</vt:lpstr>
      <vt:lpstr>Quarta parte Marco Mossuto Dirigente - Settore tecnico/informatico</vt:lpstr>
      <vt:lpstr>Percorsi</vt:lpstr>
      <vt:lpstr>Percorsi</vt:lpstr>
      <vt:lpstr>Percorsi</vt:lpstr>
      <vt:lpstr>E’ facile, economico e innovativo </vt:lpstr>
      <vt:lpstr>Grazie a tutti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2017-01-05T15:56:10Z</dcterms:created>
  <dcterms:modified xsi:type="dcterms:W3CDTF">2017-02-08T11:14:41Z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TC024265409991</vt:lpwstr>
  </property>
</Properties>
</file>